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9144000" cy="5143500" type="screen16x9"/>
  <p:notesSz cx="6858000" cy="9144000"/>
  <p:embeddedFontLst>
    <p:embeddedFont>
      <p:font typeface="#9Slide01 Noi dung ngan" panose="00000600000000000000" pitchFamily="2" charset="0"/>
      <p:regular r:id="rId12"/>
    </p:embeddedFont>
    <p:embeddedFont>
      <p:font typeface="#9Slide01 Tieu de ngan" panose="00000800000000000000" pitchFamily="2" charset="0"/>
      <p:bold r:id="rId13"/>
    </p:embeddedFont>
    <p:embeddedFont>
      <p:font typeface="#9Slide03 AllRoundGothic" panose="020B0703020202020104" pitchFamily="34" charset="0"/>
      <p:regular r:id="rId14"/>
    </p:embeddedFont>
    <p:embeddedFont>
      <p:font typeface="#9Slide03 Ample" panose="02000000000000000000" pitchFamily="2" charset="0"/>
      <p:regular r:id="rId15"/>
    </p:embeddedFont>
    <p:embeddedFont>
      <p:font typeface="#9Slide03 AmpleSoft" panose="02000000000000000000" pitchFamily="2" charset="0"/>
      <p:regular r:id="rId16"/>
    </p:embeddedFont>
    <p:embeddedFont>
      <p:font typeface="#9Slide03 AmpleSoft Bold" panose="02000000000000000000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 Black" panose="00000A00000000000000" pitchFamily="2" charset="0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CB7"/>
    <a:srgbClr val="05A9EB"/>
    <a:srgbClr val="399EB9"/>
    <a:srgbClr val="91A8D7"/>
    <a:srgbClr val="4EA3BD"/>
    <a:srgbClr val="FFFFFF"/>
    <a:srgbClr val="11A0D0"/>
    <a:srgbClr val="006DB8"/>
    <a:srgbClr val="96A0BD"/>
    <a:srgbClr val="B2C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6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6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0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2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8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7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3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BEA7F-3DB8-4DE5-A6D4-AC7913CC62B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FBFB-386F-47D9-A0CC-09A1EFC07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eb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eb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6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A8BA9FCE-07C9-3A61-0EDD-BF6445B76137}"/>
              </a:ext>
            </a:extLst>
          </p:cNvPr>
          <p:cNvSpPr/>
          <p:nvPr/>
        </p:nvSpPr>
        <p:spPr>
          <a:xfrm>
            <a:off x="0" y="0"/>
            <a:ext cx="2791133" cy="5143500"/>
          </a:xfrm>
          <a:prstGeom prst="rect">
            <a:avLst/>
          </a:prstGeom>
          <a:solidFill>
            <a:srgbClr val="096CB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6682FE88-E61A-5E0D-6BD7-FB31D7700623}"/>
              </a:ext>
            </a:extLst>
          </p:cNvPr>
          <p:cNvSpPr/>
          <p:nvPr/>
        </p:nvSpPr>
        <p:spPr>
          <a:xfrm rot="2700000">
            <a:off x="2457324" y="1665515"/>
            <a:ext cx="1556738" cy="1556738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C2EE5291-5D40-BD57-3C2B-EC5BF5C8D424}"/>
              </a:ext>
            </a:extLst>
          </p:cNvPr>
          <p:cNvSpPr/>
          <p:nvPr/>
        </p:nvSpPr>
        <p:spPr>
          <a:xfrm rot="2700000">
            <a:off x="2579658" y="1787849"/>
            <a:ext cx="1312068" cy="1312068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AF733F2D-8B0A-5B66-D9A6-5DA8E4781033}"/>
              </a:ext>
            </a:extLst>
          </p:cNvPr>
          <p:cNvSpPr txBox="1"/>
          <p:nvPr/>
        </p:nvSpPr>
        <p:spPr>
          <a:xfrm>
            <a:off x="3177228" y="1804164"/>
            <a:ext cx="4461405" cy="74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4400">
                <a:solidFill>
                  <a:schemeClr val="lt1"/>
                </a:solidFill>
                <a:latin typeface="#9Slide01 Tieu de ngan" panose="00000800000000000000" pitchFamily="2" charset="0"/>
                <a:ea typeface="#9Slide02 Tieu de dai" panose="02000000000000000000" pitchFamily="2" charset="0"/>
                <a:cs typeface="Montserrat Black"/>
                <a:sym typeface="Montserrat Black"/>
              </a:rPr>
              <a:t>HELLO</a:t>
            </a:r>
            <a:endParaRPr sz="4400">
              <a:solidFill>
                <a:schemeClr val="lt1"/>
              </a:solidFill>
              <a:latin typeface="#9Slide01 Tieu de ngan" panose="00000800000000000000" pitchFamily="2" charset="0"/>
              <a:ea typeface="#9Slide02 Tieu de dai" panose="02000000000000000000" pitchFamily="2" charset="0"/>
              <a:cs typeface="Montserrat Black"/>
              <a:sym typeface="Montserrat Black"/>
            </a:endParaRPr>
          </a:p>
        </p:txBody>
      </p:sp>
      <p:grpSp>
        <p:nvGrpSpPr>
          <p:cNvPr id="8" name="Google Shape;101;p1">
            <a:extLst>
              <a:ext uri="{FF2B5EF4-FFF2-40B4-BE49-F238E27FC236}">
                <a16:creationId xmlns:a16="http://schemas.microsoft.com/office/drawing/2014/main" id="{89742F89-9B2F-F808-1FD8-A8A14E6989D8}"/>
              </a:ext>
            </a:extLst>
          </p:cNvPr>
          <p:cNvGrpSpPr/>
          <p:nvPr/>
        </p:nvGrpSpPr>
        <p:grpSpPr>
          <a:xfrm>
            <a:off x="3212610" y="2531520"/>
            <a:ext cx="3332283" cy="701397"/>
            <a:chOff x="3594100" y="3501519"/>
            <a:chExt cx="4443044" cy="935196"/>
          </a:xfrm>
        </p:grpSpPr>
        <p:sp>
          <p:nvSpPr>
            <p:cNvPr id="9" name="Google Shape;102;p1">
              <a:extLst>
                <a:ext uri="{FF2B5EF4-FFF2-40B4-BE49-F238E27FC236}">
                  <a16:creationId xmlns:a16="http://schemas.microsoft.com/office/drawing/2014/main" id="{9B3B4388-454A-6C42-EB69-7D9F71BE1781}"/>
                </a:ext>
              </a:extLst>
            </p:cNvPr>
            <p:cNvSpPr/>
            <p:nvPr/>
          </p:nvSpPr>
          <p:spPr>
            <a:xfrm>
              <a:off x="3594100" y="3501519"/>
              <a:ext cx="4191000" cy="908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3;p1">
              <a:extLst>
                <a:ext uri="{FF2B5EF4-FFF2-40B4-BE49-F238E27FC236}">
                  <a16:creationId xmlns:a16="http://schemas.microsoft.com/office/drawing/2014/main" id="{BA33011F-F54F-2D4C-C1FE-0936EC56F969}"/>
                </a:ext>
              </a:extLst>
            </p:cNvPr>
            <p:cNvSpPr txBox="1"/>
            <p:nvPr/>
          </p:nvSpPr>
          <p:spPr>
            <a:xfrm>
              <a:off x="3846144" y="3605759"/>
              <a:ext cx="41910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sz="3600">
                  <a:solidFill>
                    <a:srgbClr val="096CB7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EVERYONE</a:t>
              </a:r>
              <a:endParaRPr sz="3600">
                <a:solidFill>
                  <a:srgbClr val="096CB7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1" name="Google Shape;104;p1">
            <a:extLst>
              <a:ext uri="{FF2B5EF4-FFF2-40B4-BE49-F238E27FC236}">
                <a16:creationId xmlns:a16="http://schemas.microsoft.com/office/drawing/2014/main" id="{EAA39DD7-7F5C-2278-8064-4A172CA69461}"/>
              </a:ext>
            </a:extLst>
          </p:cNvPr>
          <p:cNvSpPr/>
          <p:nvPr/>
        </p:nvSpPr>
        <p:spPr>
          <a:xfrm>
            <a:off x="6355860" y="2491283"/>
            <a:ext cx="2788140" cy="780509"/>
          </a:xfrm>
          <a:prstGeom prst="rect">
            <a:avLst/>
          </a:prstGeom>
          <a:solidFill>
            <a:srgbClr val="096CB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5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005;p31">
            <a:extLst>
              <a:ext uri="{FF2B5EF4-FFF2-40B4-BE49-F238E27FC236}">
                <a16:creationId xmlns:a16="http://schemas.microsoft.com/office/drawing/2014/main" id="{2BD7E411-D1DC-7BA2-8520-616D6F278BA7}"/>
              </a:ext>
            </a:extLst>
          </p:cNvPr>
          <p:cNvGrpSpPr/>
          <p:nvPr/>
        </p:nvGrpSpPr>
        <p:grpSpPr>
          <a:xfrm>
            <a:off x="2297906" y="1716880"/>
            <a:ext cx="4548188" cy="1343025"/>
            <a:chOff x="3063875" y="2251074"/>
            <a:chExt cx="6064250" cy="1790700"/>
          </a:xfrm>
        </p:grpSpPr>
        <p:sp>
          <p:nvSpPr>
            <p:cNvPr id="6" name="Google Shape;1006;p31">
              <a:extLst>
                <a:ext uri="{FF2B5EF4-FFF2-40B4-BE49-F238E27FC236}">
                  <a16:creationId xmlns:a16="http://schemas.microsoft.com/office/drawing/2014/main" id="{819A6BDF-A3B3-7B12-FD28-A6BA781FA4D0}"/>
                </a:ext>
              </a:extLst>
            </p:cNvPr>
            <p:cNvSpPr/>
            <p:nvPr/>
          </p:nvSpPr>
          <p:spPr>
            <a:xfrm>
              <a:off x="3162300" y="2251074"/>
              <a:ext cx="5965825" cy="1790700"/>
            </a:xfrm>
            <a:prstGeom prst="rect">
              <a:avLst/>
            </a:prstGeom>
            <a:noFill/>
            <a:ln w="889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07;p31">
              <a:extLst>
                <a:ext uri="{FF2B5EF4-FFF2-40B4-BE49-F238E27FC236}">
                  <a16:creationId xmlns:a16="http://schemas.microsoft.com/office/drawing/2014/main" id="{F30C1440-2B85-B5F1-6420-7A363FCDB4FC}"/>
                </a:ext>
              </a:extLst>
            </p:cNvPr>
            <p:cNvSpPr txBox="1"/>
            <p:nvPr/>
          </p:nvSpPr>
          <p:spPr>
            <a:xfrm>
              <a:off x="3063875" y="2638593"/>
              <a:ext cx="6064250" cy="1015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r>
                <a:rPr lang="en-US" sz="45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 sz="4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8" name="Google Shape;1008;p31">
            <a:extLst>
              <a:ext uri="{FF2B5EF4-FFF2-40B4-BE49-F238E27FC236}">
                <a16:creationId xmlns:a16="http://schemas.microsoft.com/office/drawing/2014/main" id="{10ADC7B2-1FD6-B5A7-68FC-3E0570C1AB98}"/>
              </a:ext>
            </a:extLst>
          </p:cNvPr>
          <p:cNvGrpSpPr/>
          <p:nvPr/>
        </p:nvGrpSpPr>
        <p:grpSpPr>
          <a:xfrm>
            <a:off x="714847" y="4700754"/>
            <a:ext cx="998589" cy="249649"/>
            <a:chOff x="1129665" y="289435"/>
            <a:chExt cx="807275" cy="201820"/>
          </a:xfrm>
        </p:grpSpPr>
        <p:sp>
          <p:nvSpPr>
            <p:cNvPr id="9" name="Google Shape;1009;p31">
              <a:extLst>
                <a:ext uri="{FF2B5EF4-FFF2-40B4-BE49-F238E27FC236}">
                  <a16:creationId xmlns:a16="http://schemas.microsoft.com/office/drawing/2014/main" id="{457915A8-E37D-1BC0-2A84-9A6A0DE33F96}"/>
                </a:ext>
              </a:extLst>
            </p:cNvPr>
            <p:cNvSpPr/>
            <p:nvPr/>
          </p:nvSpPr>
          <p:spPr>
            <a:xfrm>
              <a:off x="1735285" y="289435"/>
              <a:ext cx="201655" cy="201820"/>
            </a:xfrm>
            <a:custGeom>
              <a:avLst/>
              <a:gdLst/>
              <a:ahLst/>
              <a:cxnLst/>
              <a:rect l="l" t="t" r="r" b="b"/>
              <a:pathLst>
                <a:path w="432708" h="432707" extrusionOk="0">
                  <a:moveTo>
                    <a:pt x="81133" y="0"/>
                  </a:moveTo>
                  <a:lnTo>
                    <a:pt x="351575" y="0"/>
                  </a:lnTo>
                  <a:cubicBezTo>
                    <a:pt x="373924" y="0"/>
                    <a:pt x="393034" y="7935"/>
                    <a:pt x="408903" y="23805"/>
                  </a:cubicBezTo>
                  <a:cubicBezTo>
                    <a:pt x="424773" y="39674"/>
                    <a:pt x="432708" y="58784"/>
                    <a:pt x="432708" y="81133"/>
                  </a:cubicBezTo>
                  <a:lnTo>
                    <a:pt x="432708" y="351575"/>
                  </a:lnTo>
                  <a:cubicBezTo>
                    <a:pt x="432708" y="373923"/>
                    <a:pt x="424773" y="393033"/>
                    <a:pt x="408903" y="408903"/>
                  </a:cubicBezTo>
                  <a:cubicBezTo>
                    <a:pt x="393034" y="424772"/>
                    <a:pt x="373924" y="432707"/>
                    <a:pt x="351575" y="432707"/>
                  </a:cubicBezTo>
                  <a:lnTo>
                    <a:pt x="81133" y="432707"/>
                  </a:lnTo>
                  <a:cubicBezTo>
                    <a:pt x="58784" y="432707"/>
                    <a:pt x="39675" y="424772"/>
                    <a:pt x="23805" y="408903"/>
                  </a:cubicBezTo>
                  <a:cubicBezTo>
                    <a:pt x="7935" y="393033"/>
                    <a:pt x="0" y="373923"/>
                    <a:pt x="0" y="351575"/>
                  </a:cubicBezTo>
                  <a:lnTo>
                    <a:pt x="0" y="81133"/>
                  </a:lnTo>
                  <a:cubicBezTo>
                    <a:pt x="0" y="58784"/>
                    <a:pt x="7935" y="39674"/>
                    <a:pt x="23805" y="23805"/>
                  </a:cubicBezTo>
                  <a:cubicBezTo>
                    <a:pt x="39675" y="7935"/>
                    <a:pt x="58784" y="0"/>
                    <a:pt x="81133" y="0"/>
                  </a:cubicBezTo>
                  <a:close/>
                  <a:moveTo>
                    <a:pt x="271851" y="108177"/>
                  </a:moveTo>
                  <a:cubicBezTo>
                    <a:pt x="255511" y="108177"/>
                    <a:pt x="241567" y="113952"/>
                    <a:pt x="230017" y="125502"/>
                  </a:cubicBezTo>
                  <a:cubicBezTo>
                    <a:pt x="218467" y="137052"/>
                    <a:pt x="212691" y="150997"/>
                    <a:pt x="212691" y="167336"/>
                  </a:cubicBezTo>
                  <a:cubicBezTo>
                    <a:pt x="212691" y="172782"/>
                    <a:pt x="213161" y="177290"/>
                    <a:pt x="214100" y="180858"/>
                  </a:cubicBezTo>
                  <a:cubicBezTo>
                    <a:pt x="189873" y="179544"/>
                    <a:pt x="167149" y="173440"/>
                    <a:pt x="145926" y="162547"/>
                  </a:cubicBezTo>
                  <a:cubicBezTo>
                    <a:pt x="124704" y="151654"/>
                    <a:pt x="106675" y="137099"/>
                    <a:pt x="91838" y="118882"/>
                  </a:cubicBezTo>
                  <a:cubicBezTo>
                    <a:pt x="86391" y="128272"/>
                    <a:pt x="83668" y="138226"/>
                    <a:pt x="83668" y="148743"/>
                  </a:cubicBezTo>
                  <a:cubicBezTo>
                    <a:pt x="83668" y="170153"/>
                    <a:pt x="92213" y="186586"/>
                    <a:pt x="109304" y="198043"/>
                  </a:cubicBezTo>
                  <a:cubicBezTo>
                    <a:pt x="100477" y="197855"/>
                    <a:pt x="91087" y="195413"/>
                    <a:pt x="81133" y="190718"/>
                  </a:cubicBezTo>
                  <a:lnTo>
                    <a:pt x="81133" y="191281"/>
                  </a:lnTo>
                  <a:cubicBezTo>
                    <a:pt x="81133" y="205367"/>
                    <a:pt x="85828" y="217903"/>
                    <a:pt x="95218" y="228890"/>
                  </a:cubicBezTo>
                  <a:cubicBezTo>
                    <a:pt x="104609" y="239876"/>
                    <a:pt x="116159" y="246684"/>
                    <a:pt x="129868" y="249314"/>
                  </a:cubicBezTo>
                  <a:cubicBezTo>
                    <a:pt x="124422" y="250816"/>
                    <a:pt x="119634" y="251568"/>
                    <a:pt x="115502" y="251568"/>
                  </a:cubicBezTo>
                  <a:cubicBezTo>
                    <a:pt x="113060" y="251568"/>
                    <a:pt x="109398" y="251192"/>
                    <a:pt x="104515" y="250441"/>
                  </a:cubicBezTo>
                  <a:cubicBezTo>
                    <a:pt x="108459" y="262272"/>
                    <a:pt x="115454" y="272038"/>
                    <a:pt x="125502" y="279739"/>
                  </a:cubicBezTo>
                  <a:cubicBezTo>
                    <a:pt x="135550" y="287438"/>
                    <a:pt x="146959" y="291383"/>
                    <a:pt x="159730" y="291570"/>
                  </a:cubicBezTo>
                  <a:cubicBezTo>
                    <a:pt x="137944" y="308473"/>
                    <a:pt x="113435" y="316924"/>
                    <a:pt x="86204" y="316924"/>
                  </a:cubicBezTo>
                  <a:cubicBezTo>
                    <a:pt x="81321" y="316924"/>
                    <a:pt x="76625" y="316642"/>
                    <a:pt x="72118" y="316079"/>
                  </a:cubicBezTo>
                  <a:cubicBezTo>
                    <a:pt x="99914" y="333733"/>
                    <a:pt x="130150" y="342560"/>
                    <a:pt x="162829" y="342560"/>
                  </a:cubicBezTo>
                  <a:cubicBezTo>
                    <a:pt x="183864" y="342560"/>
                    <a:pt x="203583" y="339226"/>
                    <a:pt x="221988" y="332559"/>
                  </a:cubicBezTo>
                  <a:cubicBezTo>
                    <a:pt x="240393" y="325892"/>
                    <a:pt x="256169" y="316971"/>
                    <a:pt x="269315" y="305796"/>
                  </a:cubicBezTo>
                  <a:cubicBezTo>
                    <a:pt x="282462" y="294622"/>
                    <a:pt x="293777" y="281757"/>
                    <a:pt x="303262" y="267202"/>
                  </a:cubicBezTo>
                  <a:cubicBezTo>
                    <a:pt x="312746" y="252647"/>
                    <a:pt x="319789" y="237435"/>
                    <a:pt x="324390" y="221565"/>
                  </a:cubicBezTo>
                  <a:cubicBezTo>
                    <a:pt x="328991" y="205696"/>
                    <a:pt x="331292" y="189873"/>
                    <a:pt x="331292" y="174097"/>
                  </a:cubicBezTo>
                  <a:cubicBezTo>
                    <a:pt x="331292" y="170716"/>
                    <a:pt x="331198" y="168181"/>
                    <a:pt x="331010" y="166491"/>
                  </a:cubicBezTo>
                  <a:cubicBezTo>
                    <a:pt x="342842" y="158040"/>
                    <a:pt x="352701" y="147804"/>
                    <a:pt x="360590" y="135785"/>
                  </a:cubicBezTo>
                  <a:cubicBezTo>
                    <a:pt x="350073" y="140479"/>
                    <a:pt x="338710" y="143672"/>
                    <a:pt x="326503" y="145363"/>
                  </a:cubicBezTo>
                  <a:cubicBezTo>
                    <a:pt x="339274" y="137851"/>
                    <a:pt x="348007" y="126864"/>
                    <a:pt x="352701" y="112402"/>
                  </a:cubicBezTo>
                  <a:cubicBezTo>
                    <a:pt x="340495" y="119539"/>
                    <a:pt x="327911" y="124328"/>
                    <a:pt x="314953" y="126770"/>
                  </a:cubicBezTo>
                  <a:cubicBezTo>
                    <a:pt x="303496" y="114374"/>
                    <a:pt x="289129" y="108177"/>
                    <a:pt x="271851" y="108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10;p31">
              <a:extLst>
                <a:ext uri="{FF2B5EF4-FFF2-40B4-BE49-F238E27FC236}">
                  <a16:creationId xmlns:a16="http://schemas.microsoft.com/office/drawing/2014/main" id="{F0AE7DE6-9056-E7EC-2B72-B524E9166575}"/>
                </a:ext>
              </a:extLst>
            </p:cNvPr>
            <p:cNvSpPr/>
            <p:nvPr/>
          </p:nvSpPr>
          <p:spPr>
            <a:xfrm>
              <a:off x="1129665" y="289435"/>
              <a:ext cx="201654" cy="201820"/>
            </a:xfrm>
            <a:custGeom>
              <a:avLst/>
              <a:gdLst/>
              <a:ahLst/>
              <a:cxnLst/>
              <a:rect l="l" t="t" r="r" b="b"/>
              <a:pathLst>
                <a:path w="432707" h="432707" extrusionOk="0">
                  <a:moveTo>
                    <a:pt x="81133" y="0"/>
                  </a:moveTo>
                  <a:lnTo>
                    <a:pt x="351574" y="0"/>
                  </a:lnTo>
                  <a:cubicBezTo>
                    <a:pt x="373924" y="0"/>
                    <a:pt x="393033" y="7935"/>
                    <a:pt x="408902" y="23805"/>
                  </a:cubicBezTo>
                  <a:cubicBezTo>
                    <a:pt x="424772" y="39674"/>
                    <a:pt x="432707" y="58784"/>
                    <a:pt x="432707" y="81133"/>
                  </a:cubicBezTo>
                  <a:lnTo>
                    <a:pt x="432707" y="351575"/>
                  </a:lnTo>
                  <a:cubicBezTo>
                    <a:pt x="432707" y="373923"/>
                    <a:pt x="424772" y="393033"/>
                    <a:pt x="408902" y="408903"/>
                  </a:cubicBezTo>
                  <a:cubicBezTo>
                    <a:pt x="393033" y="424772"/>
                    <a:pt x="373924" y="432707"/>
                    <a:pt x="351574" y="432707"/>
                  </a:cubicBezTo>
                  <a:lnTo>
                    <a:pt x="298613" y="432707"/>
                  </a:lnTo>
                  <a:lnTo>
                    <a:pt x="298613" y="265090"/>
                  </a:lnTo>
                  <a:lnTo>
                    <a:pt x="354673" y="265090"/>
                  </a:lnTo>
                  <a:lnTo>
                    <a:pt x="363125" y="199733"/>
                  </a:lnTo>
                  <a:lnTo>
                    <a:pt x="298613" y="199733"/>
                  </a:lnTo>
                  <a:lnTo>
                    <a:pt x="298613" y="158040"/>
                  </a:lnTo>
                  <a:cubicBezTo>
                    <a:pt x="298613" y="147522"/>
                    <a:pt x="300821" y="139634"/>
                    <a:pt x="305234" y="134376"/>
                  </a:cubicBezTo>
                  <a:cubicBezTo>
                    <a:pt x="309647" y="129117"/>
                    <a:pt x="318239" y="126488"/>
                    <a:pt x="331010" y="126488"/>
                  </a:cubicBezTo>
                  <a:lnTo>
                    <a:pt x="365378" y="126206"/>
                  </a:lnTo>
                  <a:lnTo>
                    <a:pt x="365378" y="67892"/>
                  </a:lnTo>
                  <a:cubicBezTo>
                    <a:pt x="353546" y="66202"/>
                    <a:pt x="336832" y="65357"/>
                    <a:pt x="315234" y="65357"/>
                  </a:cubicBezTo>
                  <a:cubicBezTo>
                    <a:pt x="289693" y="65357"/>
                    <a:pt x="269269" y="72869"/>
                    <a:pt x="253962" y="87894"/>
                  </a:cubicBezTo>
                  <a:cubicBezTo>
                    <a:pt x="238656" y="102918"/>
                    <a:pt x="231003" y="124141"/>
                    <a:pt x="231003" y="151560"/>
                  </a:cubicBezTo>
                  <a:lnTo>
                    <a:pt x="231003" y="199733"/>
                  </a:lnTo>
                  <a:lnTo>
                    <a:pt x="174661" y="199733"/>
                  </a:lnTo>
                  <a:lnTo>
                    <a:pt x="174661" y="265090"/>
                  </a:lnTo>
                  <a:lnTo>
                    <a:pt x="231003" y="265090"/>
                  </a:lnTo>
                  <a:lnTo>
                    <a:pt x="231003" y="432707"/>
                  </a:lnTo>
                  <a:lnTo>
                    <a:pt x="81133" y="432707"/>
                  </a:lnTo>
                  <a:cubicBezTo>
                    <a:pt x="58784" y="432707"/>
                    <a:pt x="39675" y="424772"/>
                    <a:pt x="23805" y="408903"/>
                  </a:cubicBezTo>
                  <a:cubicBezTo>
                    <a:pt x="7936" y="393033"/>
                    <a:pt x="0" y="373923"/>
                    <a:pt x="0" y="351575"/>
                  </a:cubicBezTo>
                  <a:lnTo>
                    <a:pt x="0" y="81133"/>
                  </a:lnTo>
                  <a:cubicBezTo>
                    <a:pt x="0" y="58784"/>
                    <a:pt x="7936" y="39674"/>
                    <a:pt x="23805" y="23805"/>
                  </a:cubicBezTo>
                  <a:cubicBezTo>
                    <a:pt x="39675" y="7935"/>
                    <a:pt x="58784" y="0"/>
                    <a:pt x="81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11;p31">
              <a:extLst>
                <a:ext uri="{FF2B5EF4-FFF2-40B4-BE49-F238E27FC236}">
                  <a16:creationId xmlns:a16="http://schemas.microsoft.com/office/drawing/2014/main" id="{DA6BF12F-53E9-969D-B25E-EBDA98C8C5EE}"/>
                </a:ext>
              </a:extLst>
            </p:cNvPr>
            <p:cNvSpPr/>
            <p:nvPr/>
          </p:nvSpPr>
          <p:spPr>
            <a:xfrm>
              <a:off x="1432475" y="289435"/>
              <a:ext cx="201654" cy="201820"/>
            </a:xfrm>
            <a:custGeom>
              <a:avLst/>
              <a:gdLst/>
              <a:ahLst/>
              <a:cxnLst/>
              <a:rect l="l" t="t" r="r" b="b"/>
              <a:pathLst>
                <a:path w="432707" h="432707" extrusionOk="0">
                  <a:moveTo>
                    <a:pt x="183675" y="255230"/>
                  </a:moveTo>
                  <a:cubicBezTo>
                    <a:pt x="187431" y="255230"/>
                    <a:pt x="190341" y="255417"/>
                    <a:pt x="192408" y="255793"/>
                  </a:cubicBezTo>
                  <a:cubicBezTo>
                    <a:pt x="192783" y="255981"/>
                    <a:pt x="194943" y="257530"/>
                    <a:pt x="198887" y="260441"/>
                  </a:cubicBezTo>
                  <a:cubicBezTo>
                    <a:pt x="202831" y="263352"/>
                    <a:pt x="205273" y="265136"/>
                    <a:pt x="206211" y="265794"/>
                  </a:cubicBezTo>
                  <a:cubicBezTo>
                    <a:pt x="207150" y="266451"/>
                    <a:pt x="209310" y="268141"/>
                    <a:pt x="212691" y="270864"/>
                  </a:cubicBezTo>
                  <a:cubicBezTo>
                    <a:pt x="216071" y="273587"/>
                    <a:pt x="218372" y="275654"/>
                    <a:pt x="219593" y="277062"/>
                  </a:cubicBezTo>
                  <a:cubicBezTo>
                    <a:pt x="220813" y="278471"/>
                    <a:pt x="222598" y="280584"/>
                    <a:pt x="224945" y="283401"/>
                  </a:cubicBezTo>
                  <a:cubicBezTo>
                    <a:pt x="227293" y="286218"/>
                    <a:pt x="228889" y="288659"/>
                    <a:pt x="229734" y="290725"/>
                  </a:cubicBezTo>
                  <a:cubicBezTo>
                    <a:pt x="230580" y="292791"/>
                    <a:pt x="231424" y="295279"/>
                    <a:pt x="232270" y="298190"/>
                  </a:cubicBezTo>
                  <a:cubicBezTo>
                    <a:pt x="233114" y="301101"/>
                    <a:pt x="233537" y="304059"/>
                    <a:pt x="233537" y="307064"/>
                  </a:cubicBezTo>
                  <a:cubicBezTo>
                    <a:pt x="233537" y="321337"/>
                    <a:pt x="228044" y="331902"/>
                    <a:pt x="217057" y="338757"/>
                  </a:cubicBezTo>
                  <a:cubicBezTo>
                    <a:pt x="206070" y="345612"/>
                    <a:pt x="192971" y="349039"/>
                    <a:pt x="177759" y="349039"/>
                  </a:cubicBezTo>
                  <a:cubicBezTo>
                    <a:pt x="170059" y="349039"/>
                    <a:pt x="162499" y="348147"/>
                    <a:pt x="155081" y="346363"/>
                  </a:cubicBezTo>
                  <a:cubicBezTo>
                    <a:pt x="147663" y="344579"/>
                    <a:pt x="140573" y="341903"/>
                    <a:pt x="133812" y="338334"/>
                  </a:cubicBezTo>
                  <a:cubicBezTo>
                    <a:pt x="127051" y="334766"/>
                    <a:pt x="121604" y="329789"/>
                    <a:pt x="117473" y="323403"/>
                  </a:cubicBezTo>
                  <a:cubicBezTo>
                    <a:pt x="113341" y="317018"/>
                    <a:pt x="111275" y="309693"/>
                    <a:pt x="111275" y="301430"/>
                  </a:cubicBezTo>
                  <a:cubicBezTo>
                    <a:pt x="111275" y="292791"/>
                    <a:pt x="113622" y="285279"/>
                    <a:pt x="118318" y="278893"/>
                  </a:cubicBezTo>
                  <a:cubicBezTo>
                    <a:pt x="123013" y="272508"/>
                    <a:pt x="129164" y="267672"/>
                    <a:pt x="136770" y="264385"/>
                  </a:cubicBezTo>
                  <a:cubicBezTo>
                    <a:pt x="144376" y="261098"/>
                    <a:pt x="152076" y="258751"/>
                    <a:pt x="159870" y="257342"/>
                  </a:cubicBezTo>
                  <a:cubicBezTo>
                    <a:pt x="167664" y="255934"/>
                    <a:pt x="175598" y="255230"/>
                    <a:pt x="183675" y="255230"/>
                  </a:cubicBezTo>
                  <a:close/>
                  <a:moveTo>
                    <a:pt x="306501" y="153250"/>
                  </a:moveTo>
                  <a:lnTo>
                    <a:pt x="306501" y="189309"/>
                  </a:lnTo>
                  <a:lnTo>
                    <a:pt x="270443" y="189309"/>
                  </a:lnTo>
                  <a:lnTo>
                    <a:pt x="270443" y="207339"/>
                  </a:lnTo>
                  <a:lnTo>
                    <a:pt x="306501" y="207339"/>
                  </a:lnTo>
                  <a:lnTo>
                    <a:pt x="306501" y="252412"/>
                  </a:lnTo>
                  <a:lnTo>
                    <a:pt x="324530" y="252412"/>
                  </a:lnTo>
                  <a:lnTo>
                    <a:pt x="324530" y="207339"/>
                  </a:lnTo>
                  <a:lnTo>
                    <a:pt x="360590" y="207339"/>
                  </a:lnTo>
                  <a:lnTo>
                    <a:pt x="360590" y="189309"/>
                  </a:lnTo>
                  <a:lnTo>
                    <a:pt x="324530" y="189309"/>
                  </a:lnTo>
                  <a:lnTo>
                    <a:pt x="324530" y="153250"/>
                  </a:lnTo>
                  <a:close/>
                  <a:moveTo>
                    <a:pt x="165083" y="82259"/>
                  </a:moveTo>
                  <a:cubicBezTo>
                    <a:pt x="175036" y="82259"/>
                    <a:pt x="183816" y="86485"/>
                    <a:pt x="191423" y="94936"/>
                  </a:cubicBezTo>
                  <a:cubicBezTo>
                    <a:pt x="199029" y="103388"/>
                    <a:pt x="204475" y="112872"/>
                    <a:pt x="207762" y="123389"/>
                  </a:cubicBezTo>
                  <a:cubicBezTo>
                    <a:pt x="211048" y="133906"/>
                    <a:pt x="212692" y="143954"/>
                    <a:pt x="212692" y="153532"/>
                  </a:cubicBezTo>
                  <a:cubicBezTo>
                    <a:pt x="212692" y="164801"/>
                    <a:pt x="209593" y="174144"/>
                    <a:pt x="203396" y="181562"/>
                  </a:cubicBezTo>
                  <a:cubicBezTo>
                    <a:pt x="197198" y="188981"/>
                    <a:pt x="188558" y="192690"/>
                    <a:pt x="177478" y="192690"/>
                  </a:cubicBezTo>
                  <a:cubicBezTo>
                    <a:pt x="167524" y="192690"/>
                    <a:pt x="158791" y="188699"/>
                    <a:pt x="151279" y="180717"/>
                  </a:cubicBezTo>
                  <a:cubicBezTo>
                    <a:pt x="143766" y="172735"/>
                    <a:pt x="138367" y="163674"/>
                    <a:pt x="135081" y="153532"/>
                  </a:cubicBezTo>
                  <a:cubicBezTo>
                    <a:pt x="131794" y="143391"/>
                    <a:pt x="130151" y="133437"/>
                    <a:pt x="130151" y="123671"/>
                  </a:cubicBezTo>
                  <a:cubicBezTo>
                    <a:pt x="130151" y="112214"/>
                    <a:pt x="133156" y="102449"/>
                    <a:pt x="139165" y="94373"/>
                  </a:cubicBezTo>
                  <a:cubicBezTo>
                    <a:pt x="145175" y="86297"/>
                    <a:pt x="153814" y="82259"/>
                    <a:pt x="165083" y="82259"/>
                  </a:cubicBezTo>
                  <a:close/>
                  <a:moveTo>
                    <a:pt x="192691" y="63103"/>
                  </a:moveTo>
                  <a:cubicBezTo>
                    <a:pt x="176727" y="63103"/>
                    <a:pt x="161608" y="66108"/>
                    <a:pt x="147335" y="72118"/>
                  </a:cubicBezTo>
                  <a:cubicBezTo>
                    <a:pt x="133062" y="78128"/>
                    <a:pt x="121089" y="87330"/>
                    <a:pt x="111417" y="99725"/>
                  </a:cubicBezTo>
                  <a:cubicBezTo>
                    <a:pt x="101745" y="112121"/>
                    <a:pt x="96909" y="126488"/>
                    <a:pt x="96909" y="142827"/>
                  </a:cubicBezTo>
                  <a:cubicBezTo>
                    <a:pt x="96909" y="160293"/>
                    <a:pt x="102966" y="174801"/>
                    <a:pt x="115079" y="186351"/>
                  </a:cubicBezTo>
                  <a:cubicBezTo>
                    <a:pt x="127193" y="197901"/>
                    <a:pt x="142076" y="203677"/>
                    <a:pt x="159730" y="203677"/>
                  </a:cubicBezTo>
                  <a:cubicBezTo>
                    <a:pt x="163862" y="203677"/>
                    <a:pt x="167900" y="203395"/>
                    <a:pt x="171844" y="202831"/>
                  </a:cubicBezTo>
                  <a:cubicBezTo>
                    <a:pt x="169402" y="208278"/>
                    <a:pt x="168182" y="213348"/>
                    <a:pt x="168182" y="218044"/>
                  </a:cubicBezTo>
                  <a:cubicBezTo>
                    <a:pt x="168182" y="226307"/>
                    <a:pt x="171937" y="235134"/>
                    <a:pt x="179450" y="244524"/>
                  </a:cubicBezTo>
                  <a:cubicBezTo>
                    <a:pt x="146583" y="246778"/>
                    <a:pt x="122451" y="252694"/>
                    <a:pt x="107050" y="262272"/>
                  </a:cubicBezTo>
                  <a:cubicBezTo>
                    <a:pt x="98224" y="267719"/>
                    <a:pt x="91134" y="274573"/>
                    <a:pt x="85781" y="282837"/>
                  </a:cubicBezTo>
                  <a:cubicBezTo>
                    <a:pt x="80429" y="291101"/>
                    <a:pt x="77753" y="300021"/>
                    <a:pt x="77753" y="309600"/>
                  </a:cubicBezTo>
                  <a:cubicBezTo>
                    <a:pt x="77753" y="317675"/>
                    <a:pt x="79490" y="324953"/>
                    <a:pt x="82964" y="331432"/>
                  </a:cubicBezTo>
                  <a:cubicBezTo>
                    <a:pt x="86438" y="337911"/>
                    <a:pt x="90993" y="343217"/>
                    <a:pt x="96627" y="347349"/>
                  </a:cubicBezTo>
                  <a:cubicBezTo>
                    <a:pt x="102261" y="351480"/>
                    <a:pt x="108741" y="354955"/>
                    <a:pt x="116065" y="357772"/>
                  </a:cubicBezTo>
                  <a:cubicBezTo>
                    <a:pt x="123390" y="360589"/>
                    <a:pt x="130667" y="362561"/>
                    <a:pt x="137898" y="363688"/>
                  </a:cubicBezTo>
                  <a:cubicBezTo>
                    <a:pt x="145128" y="364815"/>
                    <a:pt x="152312" y="365378"/>
                    <a:pt x="159449" y="365378"/>
                  </a:cubicBezTo>
                  <a:cubicBezTo>
                    <a:pt x="170717" y="365378"/>
                    <a:pt x="182032" y="363923"/>
                    <a:pt x="193395" y="361012"/>
                  </a:cubicBezTo>
                  <a:cubicBezTo>
                    <a:pt x="204757" y="358101"/>
                    <a:pt x="215415" y="353781"/>
                    <a:pt x="225369" y="348053"/>
                  </a:cubicBezTo>
                  <a:cubicBezTo>
                    <a:pt x="235322" y="342325"/>
                    <a:pt x="243399" y="334578"/>
                    <a:pt x="249596" y="324812"/>
                  </a:cubicBezTo>
                  <a:cubicBezTo>
                    <a:pt x="255793" y="315046"/>
                    <a:pt x="258892" y="304059"/>
                    <a:pt x="258892" y="291852"/>
                  </a:cubicBezTo>
                  <a:cubicBezTo>
                    <a:pt x="258892" y="282649"/>
                    <a:pt x="257013" y="274245"/>
                    <a:pt x="253258" y="266639"/>
                  </a:cubicBezTo>
                  <a:cubicBezTo>
                    <a:pt x="249502" y="259033"/>
                    <a:pt x="244900" y="252788"/>
                    <a:pt x="239454" y="247905"/>
                  </a:cubicBezTo>
                  <a:cubicBezTo>
                    <a:pt x="234008" y="243022"/>
                    <a:pt x="228561" y="238562"/>
                    <a:pt x="223115" y="234524"/>
                  </a:cubicBezTo>
                  <a:cubicBezTo>
                    <a:pt x="217669" y="230486"/>
                    <a:pt x="213067" y="226354"/>
                    <a:pt x="209311" y="222128"/>
                  </a:cubicBezTo>
                  <a:cubicBezTo>
                    <a:pt x="205555" y="217903"/>
                    <a:pt x="203677" y="213724"/>
                    <a:pt x="203677" y="209593"/>
                  </a:cubicBezTo>
                  <a:cubicBezTo>
                    <a:pt x="203677" y="205461"/>
                    <a:pt x="205133" y="201470"/>
                    <a:pt x="208044" y="197620"/>
                  </a:cubicBezTo>
                  <a:cubicBezTo>
                    <a:pt x="210954" y="193770"/>
                    <a:pt x="214476" y="190061"/>
                    <a:pt x="218608" y="186492"/>
                  </a:cubicBezTo>
                  <a:cubicBezTo>
                    <a:pt x="222740" y="182924"/>
                    <a:pt x="226870" y="178980"/>
                    <a:pt x="231003" y="174660"/>
                  </a:cubicBezTo>
                  <a:cubicBezTo>
                    <a:pt x="235135" y="170341"/>
                    <a:pt x="238656" y="164753"/>
                    <a:pt x="241567" y="157899"/>
                  </a:cubicBezTo>
                  <a:cubicBezTo>
                    <a:pt x="244478" y="151044"/>
                    <a:pt x="245933" y="143297"/>
                    <a:pt x="245933" y="134658"/>
                  </a:cubicBezTo>
                  <a:cubicBezTo>
                    <a:pt x="245933" y="123389"/>
                    <a:pt x="243821" y="114046"/>
                    <a:pt x="239595" y="106627"/>
                  </a:cubicBezTo>
                  <a:cubicBezTo>
                    <a:pt x="235369" y="99209"/>
                    <a:pt x="228561" y="90711"/>
                    <a:pt x="219171" y="81132"/>
                  </a:cubicBezTo>
                  <a:lnTo>
                    <a:pt x="242553" y="81132"/>
                  </a:lnTo>
                  <a:lnTo>
                    <a:pt x="267344" y="63103"/>
                  </a:lnTo>
                  <a:close/>
                  <a:moveTo>
                    <a:pt x="81133" y="0"/>
                  </a:moveTo>
                  <a:lnTo>
                    <a:pt x="351574" y="0"/>
                  </a:lnTo>
                  <a:cubicBezTo>
                    <a:pt x="373923" y="0"/>
                    <a:pt x="393033" y="7935"/>
                    <a:pt x="408903" y="23804"/>
                  </a:cubicBezTo>
                  <a:cubicBezTo>
                    <a:pt x="424772" y="39674"/>
                    <a:pt x="432707" y="58783"/>
                    <a:pt x="432707" y="81132"/>
                  </a:cubicBezTo>
                  <a:lnTo>
                    <a:pt x="432707" y="351575"/>
                  </a:lnTo>
                  <a:cubicBezTo>
                    <a:pt x="432707" y="373924"/>
                    <a:pt x="424772" y="393033"/>
                    <a:pt x="408903" y="408902"/>
                  </a:cubicBezTo>
                  <a:cubicBezTo>
                    <a:pt x="393033" y="424772"/>
                    <a:pt x="373923" y="432707"/>
                    <a:pt x="351574" y="432707"/>
                  </a:cubicBezTo>
                  <a:lnTo>
                    <a:pt x="81133" y="432707"/>
                  </a:lnTo>
                  <a:cubicBezTo>
                    <a:pt x="58784" y="432707"/>
                    <a:pt x="39675" y="424772"/>
                    <a:pt x="23805" y="408902"/>
                  </a:cubicBezTo>
                  <a:cubicBezTo>
                    <a:pt x="7935" y="393033"/>
                    <a:pt x="0" y="373924"/>
                    <a:pt x="0" y="351575"/>
                  </a:cubicBezTo>
                  <a:lnTo>
                    <a:pt x="0" y="81132"/>
                  </a:lnTo>
                  <a:cubicBezTo>
                    <a:pt x="0" y="58783"/>
                    <a:pt x="7935" y="39674"/>
                    <a:pt x="23805" y="23804"/>
                  </a:cubicBezTo>
                  <a:cubicBezTo>
                    <a:pt x="39675" y="7935"/>
                    <a:pt x="58784" y="0"/>
                    <a:pt x="81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015;p31">
            <a:extLst>
              <a:ext uri="{FF2B5EF4-FFF2-40B4-BE49-F238E27FC236}">
                <a16:creationId xmlns:a16="http://schemas.microsoft.com/office/drawing/2014/main" id="{F0809BC5-FE3F-1DF6-3A5D-54BEE879A5EE}"/>
              </a:ext>
            </a:extLst>
          </p:cNvPr>
          <p:cNvGrpSpPr/>
          <p:nvPr/>
        </p:nvGrpSpPr>
        <p:grpSpPr>
          <a:xfrm>
            <a:off x="648300" y="451112"/>
            <a:ext cx="815691" cy="772015"/>
            <a:chOff x="864400" y="601484"/>
            <a:chExt cx="1087588" cy="1029353"/>
          </a:xfrm>
        </p:grpSpPr>
        <p:cxnSp>
          <p:nvCxnSpPr>
            <p:cNvPr id="13" name="Google Shape;1016;p31">
              <a:extLst>
                <a:ext uri="{FF2B5EF4-FFF2-40B4-BE49-F238E27FC236}">
                  <a16:creationId xmlns:a16="http://schemas.microsoft.com/office/drawing/2014/main" id="{4823A4B1-68F9-5EF1-9C1F-84CD0E889FA9}"/>
                </a:ext>
              </a:extLst>
            </p:cNvPr>
            <p:cNvCxnSpPr/>
            <p:nvPr/>
          </p:nvCxnSpPr>
          <p:spPr>
            <a:xfrm rot="10800000">
              <a:off x="864400" y="606068"/>
              <a:ext cx="1087588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017;p31">
              <a:extLst>
                <a:ext uri="{FF2B5EF4-FFF2-40B4-BE49-F238E27FC236}">
                  <a16:creationId xmlns:a16="http://schemas.microsoft.com/office/drawing/2014/main" id="{1E6D3525-48C2-2619-7F45-E406E730A14D}"/>
                </a:ext>
              </a:extLst>
            </p:cNvPr>
            <p:cNvCxnSpPr/>
            <p:nvPr/>
          </p:nvCxnSpPr>
          <p:spPr>
            <a:xfrm rot="10800000">
              <a:off x="864400" y="601484"/>
              <a:ext cx="0" cy="1029353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018;p31">
            <a:extLst>
              <a:ext uri="{FF2B5EF4-FFF2-40B4-BE49-F238E27FC236}">
                <a16:creationId xmlns:a16="http://schemas.microsoft.com/office/drawing/2014/main" id="{44267A20-85A4-AD11-244E-4246D3A8BA61}"/>
              </a:ext>
            </a:extLst>
          </p:cNvPr>
          <p:cNvGrpSpPr/>
          <p:nvPr/>
        </p:nvGrpSpPr>
        <p:grpSpPr>
          <a:xfrm>
            <a:off x="7648575" y="4229099"/>
            <a:ext cx="896863" cy="721304"/>
            <a:chOff x="10198100" y="5638800"/>
            <a:chExt cx="1195817" cy="961738"/>
          </a:xfrm>
        </p:grpSpPr>
        <p:cxnSp>
          <p:nvCxnSpPr>
            <p:cNvPr id="16" name="Google Shape;1019;p31">
              <a:extLst>
                <a:ext uri="{FF2B5EF4-FFF2-40B4-BE49-F238E27FC236}">
                  <a16:creationId xmlns:a16="http://schemas.microsoft.com/office/drawing/2014/main" id="{E957C5B1-E875-83B9-0022-67A64A883E41}"/>
                </a:ext>
              </a:extLst>
            </p:cNvPr>
            <p:cNvCxnSpPr/>
            <p:nvPr/>
          </p:nvCxnSpPr>
          <p:spPr>
            <a:xfrm rot="10800000">
              <a:off x="10198100" y="6600538"/>
              <a:ext cx="1195017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020;p31">
              <a:extLst>
                <a:ext uri="{FF2B5EF4-FFF2-40B4-BE49-F238E27FC236}">
                  <a16:creationId xmlns:a16="http://schemas.microsoft.com/office/drawing/2014/main" id="{9D8D3C66-F454-C42E-C90C-9B0CC9C2064A}"/>
                </a:ext>
              </a:extLst>
            </p:cNvPr>
            <p:cNvCxnSpPr/>
            <p:nvPr/>
          </p:nvCxnSpPr>
          <p:spPr>
            <a:xfrm rot="10800000">
              <a:off x="11393917" y="5638800"/>
              <a:ext cx="0" cy="961738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" name="Google Shape;1015;p31">
            <a:extLst>
              <a:ext uri="{FF2B5EF4-FFF2-40B4-BE49-F238E27FC236}">
                <a16:creationId xmlns:a16="http://schemas.microsoft.com/office/drawing/2014/main" id="{F8EF8A7D-00AD-D40F-2785-27BBA9B8EE6F}"/>
              </a:ext>
            </a:extLst>
          </p:cNvPr>
          <p:cNvGrpSpPr/>
          <p:nvPr/>
        </p:nvGrpSpPr>
        <p:grpSpPr>
          <a:xfrm rot="5400000">
            <a:off x="7729147" y="472950"/>
            <a:ext cx="815691" cy="772015"/>
            <a:chOff x="864400" y="601484"/>
            <a:chExt cx="1087588" cy="1029353"/>
          </a:xfrm>
        </p:grpSpPr>
        <p:cxnSp>
          <p:nvCxnSpPr>
            <p:cNvPr id="19" name="Google Shape;1016;p31">
              <a:extLst>
                <a:ext uri="{FF2B5EF4-FFF2-40B4-BE49-F238E27FC236}">
                  <a16:creationId xmlns:a16="http://schemas.microsoft.com/office/drawing/2014/main" id="{7482D6B4-D962-0667-B818-E8869E11A709}"/>
                </a:ext>
              </a:extLst>
            </p:cNvPr>
            <p:cNvCxnSpPr/>
            <p:nvPr/>
          </p:nvCxnSpPr>
          <p:spPr>
            <a:xfrm rot="10800000">
              <a:off x="864400" y="606068"/>
              <a:ext cx="1087588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017;p31">
              <a:extLst>
                <a:ext uri="{FF2B5EF4-FFF2-40B4-BE49-F238E27FC236}">
                  <a16:creationId xmlns:a16="http://schemas.microsoft.com/office/drawing/2014/main" id="{94495D7C-74F3-EC95-725A-288A9F81FEF1}"/>
                </a:ext>
              </a:extLst>
            </p:cNvPr>
            <p:cNvCxnSpPr/>
            <p:nvPr/>
          </p:nvCxnSpPr>
          <p:spPr>
            <a:xfrm rot="10800000">
              <a:off x="864400" y="601484"/>
              <a:ext cx="0" cy="1029353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2176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C968A1-C885-0281-3E64-70075E2F7B85}"/>
              </a:ext>
            </a:extLst>
          </p:cNvPr>
          <p:cNvSpPr/>
          <p:nvPr/>
        </p:nvSpPr>
        <p:spPr>
          <a:xfrm>
            <a:off x="0" y="3911600"/>
            <a:ext cx="9144000" cy="12319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09668-EE95-1643-7E87-5AAB64671CE2}"/>
              </a:ext>
            </a:extLst>
          </p:cNvPr>
          <p:cNvSpPr/>
          <p:nvPr/>
        </p:nvSpPr>
        <p:spPr>
          <a:xfrm>
            <a:off x="0" y="0"/>
            <a:ext cx="9144000" cy="39116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300133-B261-4338-4025-F25ADDBFAFDE}"/>
              </a:ext>
            </a:extLst>
          </p:cNvPr>
          <p:cNvSpPr/>
          <p:nvPr/>
        </p:nvSpPr>
        <p:spPr>
          <a:xfrm>
            <a:off x="391460" y="274320"/>
            <a:ext cx="8361079" cy="48691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2A816-B72C-1ED0-E71F-C1A81A2AE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7" y="3055858"/>
            <a:ext cx="5472333" cy="3403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510D6-79D6-72B7-51B6-405A08F8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487"/>
            <a:ext cx="6096012" cy="193899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5B4E1F-22DF-49D6-7EE2-C18A67FB04C5}"/>
              </a:ext>
            </a:extLst>
          </p:cNvPr>
          <p:cNvSpPr/>
          <p:nvPr/>
        </p:nvSpPr>
        <p:spPr>
          <a:xfrm>
            <a:off x="3300292" y="634683"/>
            <a:ext cx="2543414" cy="424497"/>
          </a:xfrm>
          <a:prstGeom prst="roundRect">
            <a:avLst>
              <a:gd name="adj" fmla="val 50000"/>
            </a:avLst>
          </a:prstGeom>
          <a:solidFill>
            <a:srgbClr val="12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#9Slide03 AllRoundGothic" panose="020B0703020202020104" pitchFamily="34" charset="0"/>
              </a:rPr>
              <a:t>CLASS T2109A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54D9F-F331-2B17-D80D-E15809C0B265}"/>
              </a:ext>
            </a:extLst>
          </p:cNvPr>
          <p:cNvSpPr txBox="1"/>
          <p:nvPr/>
        </p:nvSpPr>
        <p:spPr>
          <a:xfrm>
            <a:off x="-647705" y="1188792"/>
            <a:ext cx="1043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006CBB"/>
                </a:solidFill>
                <a:latin typeface="#9Slide03 AmpleSoft Bold" panose="02000000000000000000" pitchFamily="2" charset="0"/>
              </a:rPr>
              <a:t>ONLINE BOOK STORE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45323F-6ECA-F690-D842-7AF0D73FE1D8}"/>
              </a:ext>
            </a:extLst>
          </p:cNvPr>
          <p:cNvSpPr/>
          <p:nvPr/>
        </p:nvSpPr>
        <p:spPr>
          <a:xfrm>
            <a:off x="7546511" y="617409"/>
            <a:ext cx="992114" cy="992114"/>
          </a:xfrm>
          <a:prstGeom prst="ellipse">
            <a:avLst/>
          </a:prstGeom>
          <a:solidFill>
            <a:srgbClr val="B8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720542-B121-4528-B60D-271D57A5B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1" y="676019"/>
            <a:ext cx="770254" cy="7702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268298-6878-8968-F3D9-7B1C891FD855}"/>
              </a:ext>
            </a:extLst>
          </p:cNvPr>
          <p:cNvSpPr txBox="1"/>
          <p:nvPr/>
        </p:nvSpPr>
        <p:spPr>
          <a:xfrm>
            <a:off x="1706622" y="1940322"/>
            <a:ext cx="573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97D9"/>
                </a:solidFill>
                <a:latin typeface="#9Slide03 AmpleSoft" panose="02000000000000000000" pitchFamily="2" charset="0"/>
              </a:rPr>
              <a:t>Một trang web sẽ cho bạn một cái nhìn tổng quan về một Web Bán sách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BA0D4-456C-31F5-B07F-565A105FE903}"/>
              </a:ext>
            </a:extLst>
          </p:cNvPr>
          <p:cNvSpPr txBox="1"/>
          <p:nvPr/>
        </p:nvSpPr>
        <p:spPr>
          <a:xfrm>
            <a:off x="2869041" y="2344688"/>
            <a:ext cx="3405913" cy="830997"/>
          </a:xfrm>
          <a:prstGeom prst="rect">
            <a:avLst/>
          </a:prstGeom>
          <a:noFill/>
          <a:effectLst>
            <a:glow rad="101600">
              <a:srgbClr val="006CBB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9D438"/>
                </a:solidFill>
                <a:latin typeface="#9Slide03 AmpleSoft Bold" panose="02000000000000000000" pitchFamily="2" charset="0"/>
              </a:rPr>
              <a:t>NGƯỜI HƯỚNG DẪN: ĐẶNG KIM THI</a:t>
            </a:r>
          </a:p>
        </p:txBody>
      </p:sp>
    </p:spTree>
    <p:extLst>
      <p:ext uri="{BB962C8B-B14F-4D97-AF65-F5344CB8AC3E}">
        <p14:creationId xmlns:p14="http://schemas.microsoft.com/office/powerpoint/2010/main" val="56755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6B6B43-3A4A-60E3-F9DD-E70C2A758E29}"/>
              </a:ext>
            </a:extLst>
          </p:cNvPr>
          <p:cNvSpPr/>
          <p:nvPr/>
        </p:nvSpPr>
        <p:spPr>
          <a:xfrm>
            <a:off x="0" y="0"/>
            <a:ext cx="3533823" cy="51435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CF1D4B-9C01-1C73-41F4-460AE8FBEE4C}"/>
              </a:ext>
            </a:extLst>
          </p:cNvPr>
          <p:cNvSpPr/>
          <p:nvPr/>
        </p:nvSpPr>
        <p:spPr>
          <a:xfrm>
            <a:off x="3533824" y="0"/>
            <a:ext cx="6088282" cy="51435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8C4AC-D000-0FD6-E4EA-4EADD3521FCB}"/>
              </a:ext>
            </a:extLst>
          </p:cNvPr>
          <p:cNvSpPr/>
          <p:nvPr/>
        </p:nvSpPr>
        <p:spPr>
          <a:xfrm>
            <a:off x="285750" y="278130"/>
            <a:ext cx="8572500" cy="458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F3DB6-F43B-A5F9-8D09-09CBCFF541F7}"/>
              </a:ext>
            </a:extLst>
          </p:cNvPr>
          <p:cNvSpPr txBox="1"/>
          <p:nvPr/>
        </p:nvSpPr>
        <p:spPr>
          <a:xfrm>
            <a:off x="-118345" y="780877"/>
            <a:ext cx="444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006CBB"/>
                </a:solidFill>
                <a:latin typeface="#9Slide03 AmpleSoft Bold" panose="02000000000000000000" pitchFamily="2" charset="0"/>
              </a:rPr>
              <a:t>NỘI DUNG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6C2FBF-2B8D-8239-BBE3-21F1A85E7F9A}"/>
              </a:ext>
            </a:extLst>
          </p:cNvPr>
          <p:cNvGrpSpPr/>
          <p:nvPr/>
        </p:nvGrpSpPr>
        <p:grpSpPr>
          <a:xfrm>
            <a:off x="4221480" y="1076829"/>
            <a:ext cx="4312920" cy="674110"/>
            <a:chOff x="4221480" y="1076829"/>
            <a:chExt cx="4312920" cy="67411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CC81DA9-DF65-968B-0B89-219AD232AF58}"/>
                </a:ext>
              </a:extLst>
            </p:cNvPr>
            <p:cNvSpPr/>
            <p:nvPr/>
          </p:nvSpPr>
          <p:spPr>
            <a:xfrm>
              <a:off x="4221480" y="1187131"/>
              <a:ext cx="4312920" cy="5638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76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EB47D8-1704-B65E-2452-4D83AA530D14}"/>
                </a:ext>
              </a:extLst>
            </p:cNvPr>
            <p:cNvSpPr/>
            <p:nvPr/>
          </p:nvSpPr>
          <p:spPr>
            <a:xfrm flipV="1">
              <a:off x="4572000" y="1076829"/>
              <a:ext cx="718457" cy="535046"/>
            </a:xfrm>
            <a:custGeom>
              <a:avLst/>
              <a:gdLst>
                <a:gd name="connsiteX0" fmla="*/ 143692 w 718457"/>
                <a:gd name="connsiteY0" fmla="*/ 535046 h 535046"/>
                <a:gd name="connsiteX1" fmla="*/ 359228 w 718457"/>
                <a:gd name="connsiteY1" fmla="*/ 535046 h 535046"/>
                <a:gd name="connsiteX2" fmla="*/ 574766 w 718457"/>
                <a:gd name="connsiteY2" fmla="*/ 535046 h 535046"/>
                <a:gd name="connsiteX3" fmla="*/ 718457 w 718457"/>
                <a:gd name="connsiteY3" fmla="*/ 424744 h 535046"/>
                <a:gd name="connsiteX4" fmla="*/ 603872 w 718457"/>
                <a:gd name="connsiteY4" fmla="*/ 424744 h 535046"/>
                <a:gd name="connsiteX5" fmla="*/ 611033 w 718457"/>
                <a:gd name="connsiteY5" fmla="*/ 417098 h 535046"/>
                <a:gd name="connsiteX6" fmla="*/ 662894 w 718457"/>
                <a:gd name="connsiteY6" fmla="*/ 267523 h 535046"/>
                <a:gd name="connsiteX7" fmla="*/ 359228 w 718457"/>
                <a:gd name="connsiteY7" fmla="*/ 0 h 535046"/>
                <a:gd name="connsiteX8" fmla="*/ 55562 w 718457"/>
                <a:gd name="connsiteY8" fmla="*/ 267523 h 535046"/>
                <a:gd name="connsiteX9" fmla="*/ 107424 w 718457"/>
                <a:gd name="connsiteY9" fmla="*/ 417098 h 535046"/>
                <a:gd name="connsiteX10" fmla="*/ 114585 w 718457"/>
                <a:gd name="connsiteY10" fmla="*/ 424744 h 535046"/>
                <a:gd name="connsiteX11" fmla="*/ 0 w 718457"/>
                <a:gd name="connsiteY11" fmla="*/ 424744 h 5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8457" h="535046">
                  <a:moveTo>
                    <a:pt x="143692" y="535046"/>
                  </a:moveTo>
                  <a:lnTo>
                    <a:pt x="359228" y="535046"/>
                  </a:lnTo>
                  <a:lnTo>
                    <a:pt x="574766" y="535046"/>
                  </a:lnTo>
                  <a:lnTo>
                    <a:pt x="718457" y="424744"/>
                  </a:lnTo>
                  <a:lnTo>
                    <a:pt x="603872" y="424744"/>
                  </a:lnTo>
                  <a:lnTo>
                    <a:pt x="611033" y="417098"/>
                  </a:lnTo>
                  <a:cubicBezTo>
                    <a:pt x="643775" y="374401"/>
                    <a:pt x="662894" y="322929"/>
                    <a:pt x="662894" y="267523"/>
                  </a:cubicBezTo>
                  <a:cubicBezTo>
                    <a:pt x="662894" y="119774"/>
                    <a:pt x="526938" y="0"/>
                    <a:pt x="359228" y="0"/>
                  </a:cubicBezTo>
                  <a:cubicBezTo>
                    <a:pt x="191518" y="0"/>
                    <a:pt x="55562" y="119774"/>
                    <a:pt x="55562" y="267523"/>
                  </a:cubicBezTo>
                  <a:cubicBezTo>
                    <a:pt x="55562" y="322929"/>
                    <a:pt x="74681" y="374401"/>
                    <a:pt x="107424" y="417098"/>
                  </a:cubicBezTo>
                  <a:lnTo>
                    <a:pt x="114585" y="424744"/>
                  </a:lnTo>
                  <a:lnTo>
                    <a:pt x="0" y="424744"/>
                  </a:lnTo>
                  <a:close/>
                </a:path>
              </a:pathLst>
            </a:custGeom>
            <a:solidFill>
              <a:srgbClr val="11A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834EA4-B001-8795-F082-136364150401}"/>
                </a:ext>
              </a:extLst>
            </p:cNvPr>
            <p:cNvSpPr txBox="1"/>
            <p:nvPr/>
          </p:nvSpPr>
          <p:spPr>
            <a:xfrm>
              <a:off x="4647970" y="1150209"/>
              <a:ext cx="566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#9Slide03 AmpleSoft Bold" panose="02000000000000000000" pitchFamily="2" charset="0"/>
                </a:rPr>
                <a:t>01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10972-8C9A-0709-4763-F9D79C201C1C}"/>
                </a:ext>
              </a:extLst>
            </p:cNvPr>
            <p:cNvSpPr txBox="1"/>
            <p:nvPr/>
          </p:nvSpPr>
          <p:spPr>
            <a:xfrm>
              <a:off x="5290456" y="1273320"/>
              <a:ext cx="2824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#9Slide03 AmpleSoft" panose="02000000000000000000" pitchFamily="2" charset="0"/>
                </a:rPr>
                <a:t>Phân tích và thiết kế hệ thống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A24AE5-3A02-1DE5-6CF7-9F117EF6F8E8}"/>
              </a:ext>
            </a:extLst>
          </p:cNvPr>
          <p:cNvGrpSpPr/>
          <p:nvPr/>
        </p:nvGrpSpPr>
        <p:grpSpPr>
          <a:xfrm>
            <a:off x="4221480" y="2018367"/>
            <a:ext cx="4312920" cy="674110"/>
            <a:chOff x="4221480" y="2018367"/>
            <a:chExt cx="4312920" cy="67411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27B1673-B9F6-5BAD-9EA7-ECB6BBC34C4E}"/>
                </a:ext>
              </a:extLst>
            </p:cNvPr>
            <p:cNvSpPr/>
            <p:nvPr/>
          </p:nvSpPr>
          <p:spPr>
            <a:xfrm>
              <a:off x="4221480" y="2128669"/>
              <a:ext cx="4312920" cy="5638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76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AB3E401-C66A-D4AF-1FC2-2ED0B53C26DE}"/>
                </a:ext>
              </a:extLst>
            </p:cNvPr>
            <p:cNvGrpSpPr/>
            <p:nvPr/>
          </p:nvGrpSpPr>
          <p:grpSpPr>
            <a:xfrm>
              <a:off x="4572000" y="2018367"/>
              <a:ext cx="718457" cy="535046"/>
              <a:chOff x="4572000" y="2018367"/>
              <a:chExt cx="718457" cy="53504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A075643-4F73-E214-3F2D-60B84E30319A}"/>
                  </a:ext>
                </a:extLst>
              </p:cNvPr>
              <p:cNvSpPr/>
              <p:nvPr/>
            </p:nvSpPr>
            <p:spPr>
              <a:xfrm flipV="1">
                <a:off x="4572000" y="2018367"/>
                <a:ext cx="718457" cy="535046"/>
              </a:xfrm>
              <a:custGeom>
                <a:avLst/>
                <a:gdLst>
                  <a:gd name="connsiteX0" fmla="*/ 143692 w 718457"/>
                  <a:gd name="connsiteY0" fmla="*/ 535046 h 535046"/>
                  <a:gd name="connsiteX1" fmla="*/ 359228 w 718457"/>
                  <a:gd name="connsiteY1" fmla="*/ 535046 h 535046"/>
                  <a:gd name="connsiteX2" fmla="*/ 574766 w 718457"/>
                  <a:gd name="connsiteY2" fmla="*/ 535046 h 535046"/>
                  <a:gd name="connsiteX3" fmla="*/ 718457 w 718457"/>
                  <a:gd name="connsiteY3" fmla="*/ 424744 h 535046"/>
                  <a:gd name="connsiteX4" fmla="*/ 603872 w 718457"/>
                  <a:gd name="connsiteY4" fmla="*/ 424744 h 535046"/>
                  <a:gd name="connsiteX5" fmla="*/ 611033 w 718457"/>
                  <a:gd name="connsiteY5" fmla="*/ 417098 h 535046"/>
                  <a:gd name="connsiteX6" fmla="*/ 662894 w 718457"/>
                  <a:gd name="connsiteY6" fmla="*/ 267523 h 535046"/>
                  <a:gd name="connsiteX7" fmla="*/ 359228 w 718457"/>
                  <a:gd name="connsiteY7" fmla="*/ 0 h 535046"/>
                  <a:gd name="connsiteX8" fmla="*/ 55562 w 718457"/>
                  <a:gd name="connsiteY8" fmla="*/ 267523 h 535046"/>
                  <a:gd name="connsiteX9" fmla="*/ 107424 w 718457"/>
                  <a:gd name="connsiteY9" fmla="*/ 417098 h 535046"/>
                  <a:gd name="connsiteX10" fmla="*/ 114585 w 718457"/>
                  <a:gd name="connsiteY10" fmla="*/ 424744 h 535046"/>
                  <a:gd name="connsiteX11" fmla="*/ 0 w 718457"/>
                  <a:gd name="connsiteY11" fmla="*/ 424744 h 53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8457" h="535046">
                    <a:moveTo>
                      <a:pt x="143692" y="535046"/>
                    </a:moveTo>
                    <a:lnTo>
                      <a:pt x="359228" y="535046"/>
                    </a:lnTo>
                    <a:lnTo>
                      <a:pt x="574766" y="535046"/>
                    </a:lnTo>
                    <a:lnTo>
                      <a:pt x="718457" y="424744"/>
                    </a:lnTo>
                    <a:lnTo>
                      <a:pt x="603872" y="424744"/>
                    </a:lnTo>
                    <a:lnTo>
                      <a:pt x="611033" y="417098"/>
                    </a:lnTo>
                    <a:cubicBezTo>
                      <a:pt x="643775" y="374401"/>
                      <a:pt x="662894" y="322929"/>
                      <a:pt x="662894" y="267523"/>
                    </a:cubicBezTo>
                    <a:cubicBezTo>
                      <a:pt x="662894" y="119774"/>
                      <a:pt x="526938" y="0"/>
                      <a:pt x="359228" y="0"/>
                    </a:cubicBezTo>
                    <a:cubicBezTo>
                      <a:pt x="191518" y="0"/>
                      <a:pt x="55562" y="119774"/>
                      <a:pt x="55562" y="267523"/>
                    </a:cubicBezTo>
                    <a:cubicBezTo>
                      <a:pt x="55562" y="322929"/>
                      <a:pt x="74681" y="374401"/>
                      <a:pt x="107424" y="417098"/>
                    </a:cubicBezTo>
                    <a:lnTo>
                      <a:pt x="114585" y="424744"/>
                    </a:lnTo>
                    <a:lnTo>
                      <a:pt x="0" y="424744"/>
                    </a:lnTo>
                    <a:close/>
                  </a:path>
                </a:pathLst>
              </a:custGeom>
              <a:solidFill>
                <a:srgbClr val="11A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EE414-CD12-D7ED-D0E8-9103AB02FD78}"/>
                  </a:ext>
                </a:extLst>
              </p:cNvPr>
              <p:cNvSpPr txBox="1"/>
              <p:nvPr/>
            </p:nvSpPr>
            <p:spPr>
              <a:xfrm>
                <a:off x="4647970" y="2055057"/>
                <a:ext cx="566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#9Slide03 AmpleSoft Bold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BB5102-6581-9705-B510-624F8CC3F088}"/>
                </a:ext>
              </a:extLst>
            </p:cNvPr>
            <p:cNvSpPr txBox="1"/>
            <p:nvPr/>
          </p:nvSpPr>
          <p:spPr>
            <a:xfrm>
              <a:off x="5290456" y="2211225"/>
              <a:ext cx="2824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#9Slide03 AmpleSoft" panose="02000000000000000000" pitchFamily="2" charset="0"/>
                </a:rPr>
                <a:t>Công nghệ sử dụng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9DFE6C-34FC-61A9-8025-D8AF4F68E8B9}"/>
              </a:ext>
            </a:extLst>
          </p:cNvPr>
          <p:cNvGrpSpPr/>
          <p:nvPr/>
        </p:nvGrpSpPr>
        <p:grpSpPr>
          <a:xfrm>
            <a:off x="4221480" y="2959905"/>
            <a:ext cx="4312920" cy="674110"/>
            <a:chOff x="4221480" y="2959905"/>
            <a:chExt cx="4312920" cy="67411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F3EFE38-849A-F98E-DAD4-EA20DE6C51CF}"/>
                </a:ext>
              </a:extLst>
            </p:cNvPr>
            <p:cNvSpPr/>
            <p:nvPr/>
          </p:nvSpPr>
          <p:spPr>
            <a:xfrm>
              <a:off x="4221480" y="3070207"/>
              <a:ext cx="4312920" cy="5638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76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0078A1-952C-1546-452F-EBD4C18CBF39}"/>
                </a:ext>
              </a:extLst>
            </p:cNvPr>
            <p:cNvSpPr/>
            <p:nvPr/>
          </p:nvSpPr>
          <p:spPr>
            <a:xfrm flipV="1">
              <a:off x="4572000" y="2959905"/>
              <a:ext cx="718457" cy="535046"/>
            </a:xfrm>
            <a:custGeom>
              <a:avLst/>
              <a:gdLst>
                <a:gd name="connsiteX0" fmla="*/ 143692 w 718457"/>
                <a:gd name="connsiteY0" fmla="*/ 535046 h 535046"/>
                <a:gd name="connsiteX1" fmla="*/ 359228 w 718457"/>
                <a:gd name="connsiteY1" fmla="*/ 535046 h 535046"/>
                <a:gd name="connsiteX2" fmla="*/ 574766 w 718457"/>
                <a:gd name="connsiteY2" fmla="*/ 535046 h 535046"/>
                <a:gd name="connsiteX3" fmla="*/ 718457 w 718457"/>
                <a:gd name="connsiteY3" fmla="*/ 424744 h 535046"/>
                <a:gd name="connsiteX4" fmla="*/ 603872 w 718457"/>
                <a:gd name="connsiteY4" fmla="*/ 424744 h 535046"/>
                <a:gd name="connsiteX5" fmla="*/ 611033 w 718457"/>
                <a:gd name="connsiteY5" fmla="*/ 417098 h 535046"/>
                <a:gd name="connsiteX6" fmla="*/ 662894 w 718457"/>
                <a:gd name="connsiteY6" fmla="*/ 267523 h 535046"/>
                <a:gd name="connsiteX7" fmla="*/ 359228 w 718457"/>
                <a:gd name="connsiteY7" fmla="*/ 0 h 535046"/>
                <a:gd name="connsiteX8" fmla="*/ 55562 w 718457"/>
                <a:gd name="connsiteY8" fmla="*/ 267523 h 535046"/>
                <a:gd name="connsiteX9" fmla="*/ 107424 w 718457"/>
                <a:gd name="connsiteY9" fmla="*/ 417098 h 535046"/>
                <a:gd name="connsiteX10" fmla="*/ 114585 w 718457"/>
                <a:gd name="connsiteY10" fmla="*/ 424744 h 535046"/>
                <a:gd name="connsiteX11" fmla="*/ 0 w 718457"/>
                <a:gd name="connsiteY11" fmla="*/ 424744 h 5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8457" h="535046">
                  <a:moveTo>
                    <a:pt x="143692" y="535046"/>
                  </a:moveTo>
                  <a:lnTo>
                    <a:pt x="359228" y="535046"/>
                  </a:lnTo>
                  <a:lnTo>
                    <a:pt x="574766" y="535046"/>
                  </a:lnTo>
                  <a:lnTo>
                    <a:pt x="718457" y="424744"/>
                  </a:lnTo>
                  <a:lnTo>
                    <a:pt x="603872" y="424744"/>
                  </a:lnTo>
                  <a:lnTo>
                    <a:pt x="611033" y="417098"/>
                  </a:lnTo>
                  <a:cubicBezTo>
                    <a:pt x="643775" y="374401"/>
                    <a:pt x="662894" y="322929"/>
                    <a:pt x="662894" y="267523"/>
                  </a:cubicBezTo>
                  <a:cubicBezTo>
                    <a:pt x="662894" y="119774"/>
                    <a:pt x="526938" y="0"/>
                    <a:pt x="359228" y="0"/>
                  </a:cubicBezTo>
                  <a:cubicBezTo>
                    <a:pt x="191518" y="0"/>
                    <a:pt x="55562" y="119774"/>
                    <a:pt x="55562" y="267523"/>
                  </a:cubicBezTo>
                  <a:cubicBezTo>
                    <a:pt x="55562" y="322929"/>
                    <a:pt x="74681" y="374401"/>
                    <a:pt x="107424" y="417098"/>
                  </a:cubicBezTo>
                  <a:lnTo>
                    <a:pt x="114585" y="424744"/>
                  </a:lnTo>
                  <a:lnTo>
                    <a:pt x="0" y="424744"/>
                  </a:lnTo>
                  <a:close/>
                </a:path>
              </a:pathLst>
            </a:custGeom>
            <a:solidFill>
              <a:srgbClr val="11A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5B74AE-B86A-B70A-1299-EA3E99E919AC}"/>
                </a:ext>
              </a:extLst>
            </p:cNvPr>
            <p:cNvSpPr txBox="1"/>
            <p:nvPr/>
          </p:nvSpPr>
          <p:spPr>
            <a:xfrm>
              <a:off x="4647970" y="3033286"/>
              <a:ext cx="566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#9Slide03 AmpleSoft Bold" panose="02000000000000000000" pitchFamily="2" charset="0"/>
                </a:rPr>
                <a:t>03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3BD01-F2AA-F2FA-21F0-F1BC9C427D6A}"/>
                </a:ext>
              </a:extLst>
            </p:cNvPr>
            <p:cNvSpPr txBox="1"/>
            <p:nvPr/>
          </p:nvSpPr>
          <p:spPr>
            <a:xfrm>
              <a:off x="5290456" y="3156397"/>
              <a:ext cx="2824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#9Slide03 AmpleSoft" panose="02000000000000000000" pitchFamily="2" charset="0"/>
                </a:rPr>
                <a:t>Công việc đã hoàn thành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12B115-1072-FEE6-5220-4C718583795C}"/>
              </a:ext>
            </a:extLst>
          </p:cNvPr>
          <p:cNvGrpSpPr/>
          <p:nvPr/>
        </p:nvGrpSpPr>
        <p:grpSpPr>
          <a:xfrm>
            <a:off x="4221480" y="3901443"/>
            <a:ext cx="4312920" cy="674110"/>
            <a:chOff x="4221480" y="3901443"/>
            <a:chExt cx="4312920" cy="67411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3E733-1ABA-90C6-D017-A7846FCCC666}"/>
                </a:ext>
              </a:extLst>
            </p:cNvPr>
            <p:cNvSpPr/>
            <p:nvPr/>
          </p:nvSpPr>
          <p:spPr>
            <a:xfrm>
              <a:off x="4221480" y="4011745"/>
              <a:ext cx="4312920" cy="5638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76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C1F5905-28D8-9836-B431-A3CA27B5FB2F}"/>
                </a:ext>
              </a:extLst>
            </p:cNvPr>
            <p:cNvSpPr/>
            <p:nvPr/>
          </p:nvSpPr>
          <p:spPr>
            <a:xfrm flipV="1">
              <a:off x="4572000" y="3901443"/>
              <a:ext cx="718457" cy="535046"/>
            </a:xfrm>
            <a:custGeom>
              <a:avLst/>
              <a:gdLst>
                <a:gd name="connsiteX0" fmla="*/ 143692 w 718457"/>
                <a:gd name="connsiteY0" fmla="*/ 535046 h 535046"/>
                <a:gd name="connsiteX1" fmla="*/ 359228 w 718457"/>
                <a:gd name="connsiteY1" fmla="*/ 535046 h 535046"/>
                <a:gd name="connsiteX2" fmla="*/ 574766 w 718457"/>
                <a:gd name="connsiteY2" fmla="*/ 535046 h 535046"/>
                <a:gd name="connsiteX3" fmla="*/ 718457 w 718457"/>
                <a:gd name="connsiteY3" fmla="*/ 424744 h 535046"/>
                <a:gd name="connsiteX4" fmla="*/ 603872 w 718457"/>
                <a:gd name="connsiteY4" fmla="*/ 424744 h 535046"/>
                <a:gd name="connsiteX5" fmla="*/ 611033 w 718457"/>
                <a:gd name="connsiteY5" fmla="*/ 417098 h 535046"/>
                <a:gd name="connsiteX6" fmla="*/ 662894 w 718457"/>
                <a:gd name="connsiteY6" fmla="*/ 267523 h 535046"/>
                <a:gd name="connsiteX7" fmla="*/ 359228 w 718457"/>
                <a:gd name="connsiteY7" fmla="*/ 0 h 535046"/>
                <a:gd name="connsiteX8" fmla="*/ 55562 w 718457"/>
                <a:gd name="connsiteY8" fmla="*/ 267523 h 535046"/>
                <a:gd name="connsiteX9" fmla="*/ 107424 w 718457"/>
                <a:gd name="connsiteY9" fmla="*/ 417098 h 535046"/>
                <a:gd name="connsiteX10" fmla="*/ 114585 w 718457"/>
                <a:gd name="connsiteY10" fmla="*/ 424744 h 535046"/>
                <a:gd name="connsiteX11" fmla="*/ 0 w 718457"/>
                <a:gd name="connsiteY11" fmla="*/ 424744 h 5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8457" h="535046">
                  <a:moveTo>
                    <a:pt x="143692" y="535046"/>
                  </a:moveTo>
                  <a:lnTo>
                    <a:pt x="359228" y="535046"/>
                  </a:lnTo>
                  <a:lnTo>
                    <a:pt x="574766" y="535046"/>
                  </a:lnTo>
                  <a:lnTo>
                    <a:pt x="718457" y="424744"/>
                  </a:lnTo>
                  <a:lnTo>
                    <a:pt x="603872" y="424744"/>
                  </a:lnTo>
                  <a:lnTo>
                    <a:pt x="611033" y="417098"/>
                  </a:lnTo>
                  <a:cubicBezTo>
                    <a:pt x="643775" y="374401"/>
                    <a:pt x="662894" y="322929"/>
                    <a:pt x="662894" y="267523"/>
                  </a:cubicBezTo>
                  <a:cubicBezTo>
                    <a:pt x="662894" y="119774"/>
                    <a:pt x="526938" y="0"/>
                    <a:pt x="359228" y="0"/>
                  </a:cubicBezTo>
                  <a:cubicBezTo>
                    <a:pt x="191518" y="0"/>
                    <a:pt x="55562" y="119774"/>
                    <a:pt x="55562" y="267523"/>
                  </a:cubicBezTo>
                  <a:cubicBezTo>
                    <a:pt x="55562" y="322929"/>
                    <a:pt x="74681" y="374401"/>
                    <a:pt x="107424" y="417098"/>
                  </a:cubicBezTo>
                  <a:lnTo>
                    <a:pt x="114585" y="424744"/>
                  </a:lnTo>
                  <a:lnTo>
                    <a:pt x="0" y="424744"/>
                  </a:lnTo>
                  <a:close/>
                </a:path>
              </a:pathLst>
            </a:custGeom>
            <a:solidFill>
              <a:srgbClr val="11A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A2046-DB77-9FDF-9FE2-8D2B45EECAFD}"/>
                </a:ext>
              </a:extLst>
            </p:cNvPr>
            <p:cNvSpPr txBox="1"/>
            <p:nvPr/>
          </p:nvSpPr>
          <p:spPr>
            <a:xfrm>
              <a:off x="4647970" y="3974858"/>
              <a:ext cx="566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#9Slide03 AmpleSoft Bold" panose="02000000000000000000" pitchFamily="2" charset="0"/>
                </a:rPr>
                <a:t>04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EB50CA-5E3D-FB78-6FF2-266F4EF2336F}"/>
                </a:ext>
              </a:extLst>
            </p:cNvPr>
            <p:cNvSpPr txBox="1"/>
            <p:nvPr/>
          </p:nvSpPr>
          <p:spPr>
            <a:xfrm>
              <a:off x="5290456" y="4097952"/>
              <a:ext cx="324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#9Slide03 AmpleSoft" panose="02000000000000000000" pitchFamily="2" charset="0"/>
                </a:rPr>
                <a:t>Demo trang web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D82A957-4BFC-2AC1-C7C7-9CE41E1F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9" y="2524325"/>
            <a:ext cx="1431286" cy="14312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0CC937-7BE4-1C35-7BAA-7108440B0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38" y="2380502"/>
            <a:ext cx="1635678" cy="16356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97E5E7F-3134-D9DA-E920-77FE5914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0" y="2691155"/>
            <a:ext cx="2179747" cy="21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5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ED1BDC-D092-3D69-FC80-193BCBE0D761}"/>
              </a:ext>
            </a:extLst>
          </p:cNvPr>
          <p:cNvSpPr/>
          <p:nvPr/>
        </p:nvSpPr>
        <p:spPr>
          <a:xfrm>
            <a:off x="4678681" y="289561"/>
            <a:ext cx="4309344" cy="4397930"/>
          </a:xfrm>
          <a:prstGeom prst="rect">
            <a:avLst/>
          </a:prstGeom>
          <a:solidFill>
            <a:srgbClr val="00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D72CD-2B65-7C85-090E-CED21D66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7" y="3055858"/>
            <a:ext cx="5472333" cy="3403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E6785F-D55E-996E-190D-7207074A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487"/>
            <a:ext cx="6096012" cy="1938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D17300-71BC-45DC-1736-A7F6A270B805}"/>
              </a:ext>
            </a:extLst>
          </p:cNvPr>
          <p:cNvSpPr txBox="1"/>
          <p:nvPr/>
        </p:nvSpPr>
        <p:spPr>
          <a:xfrm>
            <a:off x="4785372" y="471070"/>
            <a:ext cx="1520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#9Slide03 AmpleSoft Bold" panose="02000000000000000000" pitchFamily="2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707F0-A77C-D45C-6C74-1A59A10F9B01}"/>
              </a:ext>
            </a:extLst>
          </p:cNvPr>
          <p:cNvSpPr txBox="1"/>
          <p:nvPr/>
        </p:nvSpPr>
        <p:spPr>
          <a:xfrm>
            <a:off x="4785360" y="1978342"/>
            <a:ext cx="420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#9Slide03 Ample" panose="02000000000000000000" pitchFamily="2" charset="0"/>
              </a:rPr>
              <a:t>PHÂN TÍCH VÀ THIẾT KẾ HỆ THỐNG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107BD-0189-96F5-8966-EA3ADF68331F}"/>
              </a:ext>
            </a:extLst>
          </p:cNvPr>
          <p:cNvSpPr txBox="1"/>
          <p:nvPr/>
        </p:nvSpPr>
        <p:spPr>
          <a:xfrm>
            <a:off x="271200" y="1775641"/>
            <a:ext cx="38639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spcAft>
                <a:spcPts val="1600"/>
              </a:spcAft>
              <a:buFont typeface="Lato"/>
              <a:buNone/>
            </a:pPr>
            <a:r>
              <a:rPr lang="en-US" sz="2000">
                <a:solidFill>
                  <a:srgbClr val="006DB8"/>
                </a:solidFill>
                <a:latin typeface="#9Slide03 AmpleSoft" panose="02000000000000000000" pitchFamily="2" charset="0"/>
                <a:cs typeface="Times New Roman" panose="02020603050405020304" pitchFamily="18" charset="0"/>
              </a:rPr>
              <a:t>Đây là một website bán và giới thiệu sách của các nhà văn,mang đến với ng</a:t>
            </a:r>
            <a:r>
              <a:rPr lang="vi-VN" sz="2000">
                <a:solidFill>
                  <a:srgbClr val="006DB8"/>
                </a:solidFill>
                <a:latin typeface="#9Slide03 AmpleSoft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2000">
                <a:solidFill>
                  <a:srgbClr val="006DB8"/>
                </a:solidFill>
                <a:latin typeface="#9Slide03 AmpleSoft" panose="02000000000000000000" pitchFamily="2" charset="0"/>
                <a:cs typeface="Times New Roman" panose="02020603050405020304" pitchFamily="18" charset="0"/>
              </a:rPr>
              <a:t>ời đọc một khối l</a:t>
            </a:r>
            <a:r>
              <a:rPr lang="vi-VN" sz="2000">
                <a:solidFill>
                  <a:srgbClr val="006DB8"/>
                </a:solidFill>
                <a:latin typeface="#9Slide03 AmpleSoft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2000">
                <a:solidFill>
                  <a:srgbClr val="006DB8"/>
                </a:solidFill>
                <a:latin typeface="#9Slide03 AmpleSoft" panose="02000000000000000000" pitchFamily="2" charset="0"/>
                <a:cs typeface="Times New Roman" panose="02020603050405020304" pitchFamily="18" charset="0"/>
              </a:rPr>
              <a:t>ợng sách phong phú với giá cả hợp lí.</a:t>
            </a:r>
            <a:endParaRPr lang="en-US" sz="2000" dirty="0">
              <a:solidFill>
                <a:srgbClr val="006DB8"/>
              </a:solidFill>
              <a:latin typeface="#9Slide03 AmpleSof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7C88E-35CC-7D30-4CC6-E0994A3A6963}"/>
              </a:ext>
            </a:extLst>
          </p:cNvPr>
          <p:cNvSpPr txBox="1"/>
          <p:nvPr/>
        </p:nvSpPr>
        <p:spPr>
          <a:xfrm>
            <a:off x="271201" y="1296740"/>
            <a:ext cx="3863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6DB8"/>
                </a:solidFill>
                <a:latin typeface="#9Slide03 Ample" panose="02000000000000000000" pitchFamily="2" charset="0"/>
                <a:cs typeface="Times New Roman" panose="02020603050405020304" pitchFamily="18" charset="0"/>
              </a:rPr>
              <a:t>Xây dựng website bán hàng</a:t>
            </a:r>
            <a:endParaRPr lang="en-US" sz="2400">
              <a:latin typeface="#9Slide03 Ample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A34A37-F2D4-CA30-D850-2CA6F83A0AB8}"/>
              </a:ext>
            </a:extLst>
          </p:cNvPr>
          <p:cNvGrpSpPr/>
          <p:nvPr/>
        </p:nvGrpSpPr>
        <p:grpSpPr>
          <a:xfrm>
            <a:off x="1177953" y="328002"/>
            <a:ext cx="640080" cy="640080"/>
            <a:chOff x="1177953" y="328002"/>
            <a:chExt cx="640080" cy="640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D7711F-61E9-F656-F439-F54403D0E40E}"/>
                </a:ext>
              </a:extLst>
            </p:cNvPr>
            <p:cNvSpPr/>
            <p:nvPr/>
          </p:nvSpPr>
          <p:spPr>
            <a:xfrm>
              <a:off x="1177953" y="32800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oogle Shape;22586;p119">
              <a:extLst>
                <a:ext uri="{FF2B5EF4-FFF2-40B4-BE49-F238E27FC236}">
                  <a16:creationId xmlns:a16="http://schemas.microsoft.com/office/drawing/2014/main" id="{4F34527D-A432-308E-B6EA-DA40BB548F23}"/>
                </a:ext>
              </a:extLst>
            </p:cNvPr>
            <p:cNvGrpSpPr/>
            <p:nvPr/>
          </p:nvGrpSpPr>
          <p:grpSpPr>
            <a:xfrm>
              <a:off x="1300798" y="496508"/>
              <a:ext cx="382279" cy="325405"/>
              <a:chOff x="5645200" y="879425"/>
              <a:chExt cx="478575" cy="407375"/>
            </a:xfrm>
            <a:solidFill>
              <a:srgbClr val="96A0BD"/>
            </a:solidFill>
          </p:grpSpPr>
          <p:sp>
            <p:nvSpPr>
              <p:cNvPr id="24" name="Google Shape;22587;p119">
                <a:extLst>
                  <a:ext uri="{FF2B5EF4-FFF2-40B4-BE49-F238E27FC236}">
                    <a16:creationId xmlns:a16="http://schemas.microsoft.com/office/drawing/2014/main" id="{F384E84B-E479-5F70-7D2C-4A9383BA326D}"/>
                  </a:ext>
                </a:extLst>
              </p:cNvPr>
              <p:cNvSpPr/>
              <p:nvPr/>
            </p:nvSpPr>
            <p:spPr>
              <a:xfrm>
                <a:off x="6004200" y="1075025"/>
                <a:ext cx="860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738" extrusionOk="0">
                    <a:moveTo>
                      <a:pt x="1" y="0"/>
                    </a:moveTo>
                    <a:lnTo>
                      <a:pt x="1" y="3737"/>
                    </a:lnTo>
                    <a:lnTo>
                      <a:pt x="1907" y="3737"/>
                    </a:lnTo>
                    <a:cubicBezTo>
                      <a:pt x="2157" y="3737"/>
                      <a:pt x="2377" y="3574"/>
                      <a:pt x="2449" y="3334"/>
                    </a:cubicBezTo>
                    <a:lnTo>
                      <a:pt x="34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" name="Google Shape;22588;p119">
                <a:extLst>
                  <a:ext uri="{FF2B5EF4-FFF2-40B4-BE49-F238E27FC236}">
                    <a16:creationId xmlns:a16="http://schemas.microsoft.com/office/drawing/2014/main" id="{35280564-0E12-D89F-F5FA-1876684350ED}"/>
                  </a:ext>
                </a:extLst>
              </p:cNvPr>
              <p:cNvSpPr/>
              <p:nvPr/>
            </p:nvSpPr>
            <p:spPr>
              <a:xfrm>
                <a:off x="5880900" y="953275"/>
                <a:ext cx="95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741" extrusionOk="0">
                    <a:moveTo>
                      <a:pt x="0" y="1"/>
                    </a:moveTo>
                    <a:lnTo>
                      <a:pt x="0" y="3741"/>
                    </a:lnTo>
                    <a:lnTo>
                      <a:pt x="3804" y="3741"/>
                    </a:lnTo>
                    <a:lnTo>
                      <a:pt x="38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22589;p119">
                <a:extLst>
                  <a:ext uri="{FF2B5EF4-FFF2-40B4-BE49-F238E27FC236}">
                    <a16:creationId xmlns:a16="http://schemas.microsoft.com/office/drawing/2014/main" id="{A4532360-020E-A7FC-22AC-94A587EA7DB7}"/>
                  </a:ext>
                </a:extLst>
              </p:cNvPr>
              <p:cNvSpPr/>
              <p:nvPr/>
            </p:nvSpPr>
            <p:spPr>
              <a:xfrm>
                <a:off x="6004200" y="953275"/>
                <a:ext cx="1195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3741" extrusionOk="0">
                    <a:moveTo>
                      <a:pt x="1" y="1"/>
                    </a:moveTo>
                    <a:lnTo>
                      <a:pt x="1" y="3741"/>
                    </a:lnTo>
                    <a:lnTo>
                      <a:pt x="3777" y="3741"/>
                    </a:lnTo>
                    <a:lnTo>
                      <a:pt x="4674" y="727"/>
                    </a:lnTo>
                    <a:cubicBezTo>
                      <a:pt x="4783" y="365"/>
                      <a:pt x="4512" y="1"/>
                      <a:pt x="4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22590;p119">
                <a:extLst>
                  <a:ext uri="{FF2B5EF4-FFF2-40B4-BE49-F238E27FC236}">
                    <a16:creationId xmlns:a16="http://schemas.microsoft.com/office/drawing/2014/main" id="{821194D5-033B-A64D-1EEF-0CB6CF00F6D4}"/>
                  </a:ext>
                </a:extLst>
              </p:cNvPr>
              <p:cNvSpPr/>
              <p:nvPr/>
            </p:nvSpPr>
            <p:spPr>
              <a:xfrm>
                <a:off x="5880900" y="1075025"/>
                <a:ext cx="95100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738" extrusionOk="0">
                    <a:moveTo>
                      <a:pt x="0" y="0"/>
                    </a:moveTo>
                    <a:lnTo>
                      <a:pt x="0" y="3737"/>
                    </a:lnTo>
                    <a:lnTo>
                      <a:pt x="3804" y="3737"/>
                    </a:lnTo>
                    <a:lnTo>
                      <a:pt x="38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" name="Google Shape;22591;p119">
                <a:extLst>
                  <a:ext uri="{FF2B5EF4-FFF2-40B4-BE49-F238E27FC236}">
                    <a16:creationId xmlns:a16="http://schemas.microsoft.com/office/drawing/2014/main" id="{F5C37959-E1FE-13B5-6A55-08F66B303314}"/>
                  </a:ext>
                </a:extLst>
              </p:cNvPr>
              <p:cNvSpPr/>
              <p:nvPr/>
            </p:nvSpPr>
            <p:spPr>
              <a:xfrm>
                <a:off x="5645200" y="879425"/>
                <a:ext cx="207500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6695" extrusionOk="0">
                    <a:moveTo>
                      <a:pt x="563" y="1"/>
                    </a:moveTo>
                    <a:cubicBezTo>
                      <a:pt x="253" y="1"/>
                      <a:pt x="0" y="254"/>
                      <a:pt x="0" y="564"/>
                    </a:cubicBezTo>
                    <a:cubicBezTo>
                      <a:pt x="0" y="877"/>
                      <a:pt x="253" y="1130"/>
                      <a:pt x="563" y="1130"/>
                    </a:cubicBezTo>
                    <a:lnTo>
                      <a:pt x="2403" y="1130"/>
                    </a:lnTo>
                    <a:lnTo>
                      <a:pt x="3159" y="3672"/>
                    </a:lnTo>
                    <a:cubicBezTo>
                      <a:pt x="3162" y="3678"/>
                      <a:pt x="3162" y="3687"/>
                      <a:pt x="3165" y="3696"/>
                    </a:cubicBezTo>
                    <a:lnTo>
                      <a:pt x="4059" y="6695"/>
                    </a:lnTo>
                    <a:lnTo>
                      <a:pt x="8299" y="6695"/>
                    </a:lnTo>
                    <a:lnTo>
                      <a:pt x="8299" y="2955"/>
                    </a:lnTo>
                    <a:lnTo>
                      <a:pt x="4123" y="2955"/>
                    </a:lnTo>
                    <a:lnTo>
                      <a:pt x="3364" y="404"/>
                    </a:lnTo>
                    <a:cubicBezTo>
                      <a:pt x="3295" y="163"/>
                      <a:pt x="3072" y="1"/>
                      <a:pt x="2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22592;p119">
                <a:extLst>
                  <a:ext uri="{FF2B5EF4-FFF2-40B4-BE49-F238E27FC236}">
                    <a16:creationId xmlns:a16="http://schemas.microsoft.com/office/drawing/2014/main" id="{648D201E-3682-DDC0-AECF-D1C45298DCFF}"/>
                  </a:ext>
                </a:extLst>
              </p:cNvPr>
              <p:cNvSpPr/>
              <p:nvPr/>
            </p:nvSpPr>
            <p:spPr>
              <a:xfrm>
                <a:off x="5722500" y="1075025"/>
                <a:ext cx="370875" cy="211775"/>
              </a:xfrm>
              <a:custGeom>
                <a:avLst/>
                <a:gdLst/>
                <a:ahLst/>
                <a:cxnLst/>
                <a:rect l="l" t="t" r="r" b="b"/>
                <a:pathLst>
                  <a:path w="14835" h="8471" extrusionOk="0">
                    <a:moveTo>
                      <a:pt x="1305" y="0"/>
                    </a:moveTo>
                    <a:lnTo>
                      <a:pt x="2082" y="2614"/>
                    </a:lnTo>
                    <a:cubicBezTo>
                      <a:pt x="901" y="2701"/>
                      <a:pt x="1" y="3704"/>
                      <a:pt x="40" y="4887"/>
                    </a:cubicBezTo>
                    <a:cubicBezTo>
                      <a:pt x="82" y="6071"/>
                      <a:pt x="1049" y="7010"/>
                      <a:pt x="2232" y="7019"/>
                    </a:cubicBezTo>
                    <a:lnTo>
                      <a:pt x="2795" y="7019"/>
                    </a:lnTo>
                    <a:cubicBezTo>
                      <a:pt x="3045" y="7878"/>
                      <a:pt x="3834" y="8471"/>
                      <a:pt x="4731" y="8471"/>
                    </a:cubicBezTo>
                    <a:cubicBezTo>
                      <a:pt x="5629" y="8471"/>
                      <a:pt x="6418" y="7878"/>
                      <a:pt x="6671" y="7019"/>
                    </a:cubicBezTo>
                    <a:lnTo>
                      <a:pt x="9667" y="7019"/>
                    </a:lnTo>
                    <a:cubicBezTo>
                      <a:pt x="9917" y="7878"/>
                      <a:pt x="10709" y="8471"/>
                      <a:pt x="11606" y="8471"/>
                    </a:cubicBezTo>
                    <a:cubicBezTo>
                      <a:pt x="12500" y="8471"/>
                      <a:pt x="13292" y="7878"/>
                      <a:pt x="13542" y="7019"/>
                    </a:cubicBezTo>
                    <a:lnTo>
                      <a:pt x="14271" y="7019"/>
                    </a:lnTo>
                    <a:cubicBezTo>
                      <a:pt x="14581" y="7019"/>
                      <a:pt x="14834" y="6766"/>
                      <a:pt x="14834" y="6453"/>
                    </a:cubicBezTo>
                    <a:cubicBezTo>
                      <a:pt x="14834" y="6140"/>
                      <a:pt x="14581" y="5890"/>
                      <a:pt x="14271" y="5890"/>
                    </a:cubicBezTo>
                    <a:lnTo>
                      <a:pt x="13542" y="5890"/>
                    </a:lnTo>
                    <a:cubicBezTo>
                      <a:pt x="13292" y="5029"/>
                      <a:pt x="12500" y="4436"/>
                      <a:pt x="11606" y="4436"/>
                    </a:cubicBezTo>
                    <a:cubicBezTo>
                      <a:pt x="10709" y="4436"/>
                      <a:pt x="9917" y="5029"/>
                      <a:pt x="9667" y="5890"/>
                    </a:cubicBezTo>
                    <a:lnTo>
                      <a:pt x="6671" y="5890"/>
                    </a:lnTo>
                    <a:cubicBezTo>
                      <a:pt x="6418" y="5029"/>
                      <a:pt x="5629" y="4436"/>
                      <a:pt x="4731" y="4436"/>
                    </a:cubicBezTo>
                    <a:cubicBezTo>
                      <a:pt x="3834" y="4436"/>
                      <a:pt x="3045" y="5029"/>
                      <a:pt x="2792" y="5890"/>
                    </a:cubicBezTo>
                    <a:lnTo>
                      <a:pt x="2232" y="5890"/>
                    </a:lnTo>
                    <a:cubicBezTo>
                      <a:pt x="1639" y="5890"/>
                      <a:pt x="1157" y="5408"/>
                      <a:pt x="1157" y="4815"/>
                    </a:cubicBezTo>
                    <a:cubicBezTo>
                      <a:pt x="1157" y="4219"/>
                      <a:pt x="1639" y="3737"/>
                      <a:pt x="2232" y="3737"/>
                    </a:cubicBezTo>
                    <a:lnTo>
                      <a:pt x="5207" y="3737"/>
                    </a:lnTo>
                    <a:lnTo>
                      <a:pt x="520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11B565-542E-DFED-CD8A-1E3D63BAC933}"/>
              </a:ext>
            </a:extLst>
          </p:cNvPr>
          <p:cNvGrpSpPr/>
          <p:nvPr/>
        </p:nvGrpSpPr>
        <p:grpSpPr>
          <a:xfrm>
            <a:off x="350520" y="328002"/>
            <a:ext cx="640080" cy="640080"/>
            <a:chOff x="350520" y="328002"/>
            <a:chExt cx="640080" cy="6400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021C2C-D70D-35EF-0D6B-D62C0652C02A}"/>
                </a:ext>
              </a:extLst>
            </p:cNvPr>
            <p:cNvSpPr/>
            <p:nvPr/>
          </p:nvSpPr>
          <p:spPr>
            <a:xfrm>
              <a:off x="350520" y="32800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oogle Shape;22675;p119">
              <a:extLst>
                <a:ext uri="{FF2B5EF4-FFF2-40B4-BE49-F238E27FC236}">
                  <a16:creationId xmlns:a16="http://schemas.microsoft.com/office/drawing/2014/main" id="{251C1554-ECE7-0616-FB26-4A57DBF23ADA}"/>
                </a:ext>
              </a:extLst>
            </p:cNvPr>
            <p:cNvGrpSpPr/>
            <p:nvPr/>
          </p:nvGrpSpPr>
          <p:grpSpPr>
            <a:xfrm>
              <a:off x="524330" y="496508"/>
              <a:ext cx="292460" cy="303068"/>
              <a:chOff x="3357325" y="2093500"/>
              <a:chExt cx="311525" cy="322825"/>
            </a:xfrm>
            <a:solidFill>
              <a:srgbClr val="96A0BD"/>
            </a:solidFill>
          </p:grpSpPr>
          <p:sp>
            <p:nvSpPr>
              <p:cNvPr id="31" name="Google Shape;22676;p119">
                <a:extLst>
                  <a:ext uri="{FF2B5EF4-FFF2-40B4-BE49-F238E27FC236}">
                    <a16:creationId xmlns:a16="http://schemas.microsoft.com/office/drawing/2014/main" id="{219DD645-62A9-474F-78FC-C6725B47AFF5}"/>
                  </a:ext>
                </a:extLst>
              </p:cNvPr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22677;p119">
                <a:extLst>
                  <a:ext uri="{FF2B5EF4-FFF2-40B4-BE49-F238E27FC236}">
                    <a16:creationId xmlns:a16="http://schemas.microsoft.com/office/drawing/2014/main" id="{60D747F9-8455-CC06-73E5-AEEF2AC3F693}"/>
                  </a:ext>
                </a:extLst>
              </p:cNvPr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22678;p119">
                <a:extLst>
                  <a:ext uri="{FF2B5EF4-FFF2-40B4-BE49-F238E27FC236}">
                    <a16:creationId xmlns:a16="http://schemas.microsoft.com/office/drawing/2014/main" id="{E6C98581-BEF4-7E6F-C88C-A87D0C84F144}"/>
                  </a:ext>
                </a:extLst>
              </p:cNvPr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58908A-BDE2-6E23-33B2-78720F58FE70}"/>
              </a:ext>
            </a:extLst>
          </p:cNvPr>
          <p:cNvGrpSpPr/>
          <p:nvPr/>
        </p:nvGrpSpPr>
        <p:grpSpPr>
          <a:xfrm>
            <a:off x="2005386" y="328002"/>
            <a:ext cx="640080" cy="640080"/>
            <a:chOff x="2005386" y="328002"/>
            <a:chExt cx="640080" cy="6400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FAC89-595F-CAB7-9FC9-6EF277E5210F}"/>
                </a:ext>
              </a:extLst>
            </p:cNvPr>
            <p:cNvSpPr/>
            <p:nvPr/>
          </p:nvSpPr>
          <p:spPr>
            <a:xfrm>
              <a:off x="2005386" y="32800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oogle Shape;22973;p120">
              <a:extLst>
                <a:ext uri="{FF2B5EF4-FFF2-40B4-BE49-F238E27FC236}">
                  <a16:creationId xmlns:a16="http://schemas.microsoft.com/office/drawing/2014/main" id="{4D03E0A3-49CD-B038-F9A6-EBFC64819883}"/>
                </a:ext>
              </a:extLst>
            </p:cNvPr>
            <p:cNvGrpSpPr/>
            <p:nvPr/>
          </p:nvGrpSpPr>
          <p:grpSpPr>
            <a:xfrm>
              <a:off x="2168821" y="505691"/>
              <a:ext cx="312546" cy="284702"/>
              <a:chOff x="-40745125" y="3632900"/>
              <a:chExt cx="318225" cy="289875"/>
            </a:xfrm>
            <a:solidFill>
              <a:srgbClr val="96A0BD"/>
            </a:solidFill>
          </p:grpSpPr>
          <p:sp>
            <p:nvSpPr>
              <p:cNvPr id="35" name="Google Shape;22974;p120">
                <a:extLst>
                  <a:ext uri="{FF2B5EF4-FFF2-40B4-BE49-F238E27FC236}">
                    <a16:creationId xmlns:a16="http://schemas.microsoft.com/office/drawing/2014/main" id="{206C461C-A7E3-856F-5713-F75048ED37D1}"/>
                  </a:ext>
                </a:extLst>
              </p:cNvPr>
              <p:cNvSpPr/>
              <p:nvPr/>
            </p:nvSpPr>
            <p:spPr>
              <a:xfrm>
                <a:off x="-40745125" y="3632900"/>
                <a:ext cx="3001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3309" extrusionOk="0">
                    <a:moveTo>
                      <a:pt x="1671" y="0"/>
                    </a:moveTo>
                    <a:cubicBezTo>
                      <a:pt x="757" y="0"/>
                      <a:pt x="1" y="757"/>
                      <a:pt x="1" y="1670"/>
                    </a:cubicBezTo>
                    <a:cubicBezTo>
                      <a:pt x="1" y="2552"/>
                      <a:pt x="757" y="3308"/>
                      <a:pt x="1671" y="3308"/>
                    </a:cubicBezTo>
                    <a:lnTo>
                      <a:pt x="11469" y="3308"/>
                    </a:lnTo>
                    <a:cubicBezTo>
                      <a:pt x="11815" y="3308"/>
                      <a:pt x="12004" y="2930"/>
                      <a:pt x="11784" y="2647"/>
                    </a:cubicBezTo>
                    <a:cubicBezTo>
                      <a:pt x="11595" y="2363"/>
                      <a:pt x="11469" y="2017"/>
                      <a:pt x="11469" y="1670"/>
                    </a:cubicBezTo>
                    <a:cubicBezTo>
                      <a:pt x="11469" y="1292"/>
                      <a:pt x="11595" y="946"/>
                      <a:pt x="11784" y="662"/>
                    </a:cubicBezTo>
                    <a:cubicBezTo>
                      <a:pt x="11973" y="410"/>
                      <a:pt x="11784" y="0"/>
                      <a:pt x="114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22975;p120">
                <a:extLst>
                  <a:ext uri="{FF2B5EF4-FFF2-40B4-BE49-F238E27FC236}">
                    <a16:creationId xmlns:a16="http://schemas.microsoft.com/office/drawing/2014/main" id="{5ADEA6C1-21BE-B020-D28B-11BAB790891C}"/>
                  </a:ext>
                </a:extLst>
              </p:cNvPr>
              <p:cNvSpPr/>
              <p:nvPr/>
            </p:nvSpPr>
            <p:spPr>
              <a:xfrm>
                <a:off x="-40508050" y="3736075"/>
                <a:ext cx="213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309" extrusionOk="0">
                    <a:moveTo>
                      <a:pt x="1" y="1"/>
                    </a:moveTo>
                    <a:lnTo>
                      <a:pt x="1" y="3309"/>
                    </a:lnTo>
                    <a:lnTo>
                      <a:pt x="852" y="3309"/>
                    </a:lnTo>
                    <a:lnTo>
                      <a:pt x="8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22976;p120">
                <a:extLst>
                  <a:ext uri="{FF2B5EF4-FFF2-40B4-BE49-F238E27FC236}">
                    <a16:creationId xmlns:a16="http://schemas.microsoft.com/office/drawing/2014/main" id="{4ECD24F6-811B-6E91-CDBA-BA096026AE22}"/>
                  </a:ext>
                </a:extLst>
              </p:cNvPr>
              <p:cNvSpPr/>
              <p:nvPr/>
            </p:nvSpPr>
            <p:spPr>
              <a:xfrm>
                <a:off x="-40466300" y="3736875"/>
                <a:ext cx="394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3309" extrusionOk="0">
                    <a:moveTo>
                      <a:pt x="1" y="0"/>
                    </a:moveTo>
                    <a:lnTo>
                      <a:pt x="1" y="3308"/>
                    </a:lnTo>
                    <a:lnTo>
                      <a:pt x="1198" y="3308"/>
                    </a:lnTo>
                    <a:cubicBezTo>
                      <a:pt x="1387" y="3277"/>
                      <a:pt x="1576" y="3088"/>
                      <a:pt x="1576" y="2899"/>
                    </a:cubicBezTo>
                    <a:lnTo>
                      <a:pt x="1576" y="410"/>
                    </a:lnTo>
                    <a:cubicBezTo>
                      <a:pt x="1576" y="158"/>
                      <a:pt x="1387" y="0"/>
                      <a:pt x="1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22977;p120">
                <a:extLst>
                  <a:ext uri="{FF2B5EF4-FFF2-40B4-BE49-F238E27FC236}">
                    <a16:creationId xmlns:a16="http://schemas.microsoft.com/office/drawing/2014/main" id="{F8E6A09D-E137-2BA3-E21F-4C34E6F9B96F}"/>
                  </a:ext>
                </a:extLst>
              </p:cNvPr>
              <p:cNvSpPr/>
              <p:nvPr/>
            </p:nvSpPr>
            <p:spPr>
              <a:xfrm>
                <a:off x="-40723050" y="3736075"/>
                <a:ext cx="19455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3309" extrusionOk="0">
                    <a:moveTo>
                      <a:pt x="441" y="1"/>
                    </a:moveTo>
                    <a:cubicBezTo>
                      <a:pt x="189" y="1"/>
                      <a:pt x="0" y="221"/>
                      <a:pt x="0" y="442"/>
                    </a:cubicBezTo>
                    <a:lnTo>
                      <a:pt x="0" y="2931"/>
                    </a:lnTo>
                    <a:cubicBezTo>
                      <a:pt x="0" y="3151"/>
                      <a:pt x="189" y="3309"/>
                      <a:pt x="441" y="3309"/>
                    </a:cubicBezTo>
                    <a:lnTo>
                      <a:pt x="7782" y="3309"/>
                    </a:lnTo>
                    <a:lnTo>
                      <a:pt x="778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22978;p120">
                <a:extLst>
                  <a:ext uri="{FF2B5EF4-FFF2-40B4-BE49-F238E27FC236}">
                    <a16:creationId xmlns:a16="http://schemas.microsoft.com/office/drawing/2014/main" id="{F731012D-5288-D463-B21E-58CEE8F1BFCA}"/>
                  </a:ext>
                </a:extLst>
              </p:cNvPr>
              <p:cNvSpPr/>
              <p:nvPr/>
            </p:nvSpPr>
            <p:spPr>
              <a:xfrm>
                <a:off x="-40681325" y="3839250"/>
                <a:ext cx="213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309" extrusionOk="0">
                    <a:moveTo>
                      <a:pt x="1" y="1"/>
                    </a:moveTo>
                    <a:lnTo>
                      <a:pt x="1" y="3309"/>
                    </a:lnTo>
                    <a:lnTo>
                      <a:pt x="851" y="3309"/>
                    </a:lnTo>
                    <a:lnTo>
                      <a:pt x="85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22979;p120">
                <a:extLst>
                  <a:ext uri="{FF2B5EF4-FFF2-40B4-BE49-F238E27FC236}">
                    <a16:creationId xmlns:a16="http://schemas.microsoft.com/office/drawing/2014/main" id="{D4EF054E-5C82-4553-4A31-747D15965F0A}"/>
                  </a:ext>
                </a:extLst>
              </p:cNvPr>
              <p:cNvSpPr/>
              <p:nvPr/>
            </p:nvSpPr>
            <p:spPr>
              <a:xfrm>
                <a:off x="-40639575" y="3840825"/>
                <a:ext cx="190625" cy="8195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3278" extrusionOk="0">
                    <a:moveTo>
                      <a:pt x="1" y="1"/>
                    </a:moveTo>
                    <a:lnTo>
                      <a:pt x="1" y="3277"/>
                    </a:lnTo>
                    <a:lnTo>
                      <a:pt x="7247" y="3277"/>
                    </a:lnTo>
                    <a:cubicBezTo>
                      <a:pt x="7467" y="3277"/>
                      <a:pt x="7625" y="3057"/>
                      <a:pt x="7625" y="2868"/>
                    </a:cubicBezTo>
                    <a:lnTo>
                      <a:pt x="7625" y="379"/>
                    </a:lnTo>
                    <a:cubicBezTo>
                      <a:pt x="7625" y="158"/>
                      <a:pt x="7436" y="1"/>
                      <a:pt x="7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22980;p120">
                <a:extLst>
                  <a:ext uri="{FF2B5EF4-FFF2-40B4-BE49-F238E27FC236}">
                    <a16:creationId xmlns:a16="http://schemas.microsoft.com/office/drawing/2014/main" id="{8C1AA054-6A38-9051-7837-E771EF6693D6}"/>
                  </a:ext>
                </a:extLst>
              </p:cNvPr>
              <p:cNvSpPr/>
              <p:nvPr/>
            </p:nvSpPr>
            <p:spPr>
              <a:xfrm>
                <a:off x="-40745125" y="3840050"/>
                <a:ext cx="4335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309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378"/>
                    </a:cubicBezTo>
                    <a:lnTo>
                      <a:pt x="1" y="2867"/>
                    </a:lnTo>
                    <a:cubicBezTo>
                      <a:pt x="1" y="3088"/>
                      <a:pt x="190" y="3308"/>
                      <a:pt x="442" y="3308"/>
                    </a:cubicBezTo>
                    <a:lnTo>
                      <a:pt x="1734" y="3308"/>
                    </a:lnTo>
                    <a:lnTo>
                      <a:pt x="17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17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8443AD-DD64-3F32-AB7F-98DF86094CC3}"/>
              </a:ext>
            </a:extLst>
          </p:cNvPr>
          <p:cNvSpPr/>
          <p:nvPr/>
        </p:nvSpPr>
        <p:spPr>
          <a:xfrm>
            <a:off x="0" y="3911600"/>
            <a:ext cx="9144000" cy="12319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C7234-2BC7-E145-9712-11A91BC4A541}"/>
              </a:ext>
            </a:extLst>
          </p:cNvPr>
          <p:cNvSpPr/>
          <p:nvPr/>
        </p:nvSpPr>
        <p:spPr>
          <a:xfrm>
            <a:off x="0" y="0"/>
            <a:ext cx="9144000" cy="39116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6366F-6F6F-0129-9A1B-70F062D6C45D}"/>
              </a:ext>
            </a:extLst>
          </p:cNvPr>
          <p:cNvSpPr/>
          <p:nvPr/>
        </p:nvSpPr>
        <p:spPr>
          <a:xfrm>
            <a:off x="261770" y="619760"/>
            <a:ext cx="8620459" cy="45237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71D34-C27E-D93A-BA66-1A29973BB168}"/>
              </a:ext>
            </a:extLst>
          </p:cNvPr>
          <p:cNvSpPr txBox="1"/>
          <p:nvPr/>
        </p:nvSpPr>
        <p:spPr>
          <a:xfrm>
            <a:off x="261770" y="-28570"/>
            <a:ext cx="44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#9Slide03 AmpleSoft Bold" panose="02000000000000000000" pitchFamily="2" charset="0"/>
              </a:rPr>
              <a:t>USE CASE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0E1387-3051-2E7D-9965-AF4875BB53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902632"/>
              </p:ext>
            </p:extLst>
          </p:nvPr>
        </p:nvGraphicFramePr>
        <p:xfrm>
          <a:off x="865489" y="722487"/>
          <a:ext cx="7130431" cy="431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489" y="722487"/>
                        <a:ext cx="7130431" cy="43182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687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16C0FD-D572-7D59-4CC8-CDC09176F03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F3078-1485-B7BB-953A-AD7D4405E31A}"/>
              </a:ext>
            </a:extLst>
          </p:cNvPr>
          <p:cNvSpPr/>
          <p:nvPr/>
        </p:nvSpPr>
        <p:spPr>
          <a:xfrm>
            <a:off x="261770" y="619760"/>
            <a:ext cx="8620459" cy="45237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9D21E-5DC1-351B-1A4A-CAB4138231FB}"/>
              </a:ext>
            </a:extLst>
          </p:cNvPr>
          <p:cNvSpPr txBox="1"/>
          <p:nvPr/>
        </p:nvSpPr>
        <p:spPr>
          <a:xfrm>
            <a:off x="261770" y="81280"/>
            <a:ext cx="44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6DB8"/>
                </a:solidFill>
                <a:latin typeface="#9Slide03 AmpleSoft Bold" panose="02000000000000000000" pitchFamily="2" charset="0"/>
              </a:rPr>
              <a:t>DATA BASE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3F5976B-0C65-2C7C-FEDF-B3548972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86552" y="730068"/>
            <a:ext cx="130628" cy="111034"/>
          </a:xfrm>
        </p:spPr>
        <p:txBody>
          <a:bodyPr>
            <a:normAutofit fontScale="90000"/>
          </a:bodyPr>
          <a:lstStyle/>
          <a:p>
            <a:r>
              <a:rPr lang="en-US" sz="600" dirty="0"/>
              <a:t>A</a:t>
            </a:r>
          </a:p>
        </p:txBody>
      </p:sp>
      <p:graphicFrame>
        <p:nvGraphicFramePr>
          <p:cNvPr id="51" name="Content Placeholder 83">
            <a:extLst>
              <a:ext uri="{FF2B5EF4-FFF2-40B4-BE49-F238E27FC236}">
                <a16:creationId xmlns:a16="http://schemas.microsoft.com/office/drawing/2014/main" id="{07F9BC91-000F-EC95-95C8-DF3439158F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49179"/>
              </p:ext>
            </p:extLst>
          </p:nvPr>
        </p:nvGraphicFramePr>
        <p:xfrm>
          <a:off x="575962" y="886822"/>
          <a:ext cx="1076454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227">
                  <a:extLst>
                    <a:ext uri="{9D8B030D-6E8A-4147-A177-3AD203B41FA5}">
                      <a16:colId xmlns:a16="http://schemas.microsoft.com/office/drawing/2014/main" val="1807724541"/>
                    </a:ext>
                  </a:extLst>
                </a:gridCol>
                <a:gridCol w="538227">
                  <a:extLst>
                    <a:ext uri="{9D8B030D-6E8A-4147-A177-3AD203B41FA5}">
                      <a16:colId xmlns:a16="http://schemas.microsoft.com/office/drawing/2014/main" val="23302736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/>
                        <a:t>1-n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7613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7492463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7D7F1597-E52F-F942-5B57-2C9DA22FC118}"/>
              </a:ext>
            </a:extLst>
          </p:cNvPr>
          <p:cNvSpPr/>
          <p:nvPr/>
        </p:nvSpPr>
        <p:spPr>
          <a:xfrm>
            <a:off x="386552" y="1774594"/>
            <a:ext cx="1495697" cy="21292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A03DDA-31AD-4387-38F3-D6B1E9EB36E4}"/>
              </a:ext>
            </a:extLst>
          </p:cNvPr>
          <p:cNvCxnSpPr/>
          <p:nvPr/>
        </p:nvCxnSpPr>
        <p:spPr>
          <a:xfrm flipH="1">
            <a:off x="370221" y="1972168"/>
            <a:ext cx="151202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8FC1D34-9814-523A-C85D-E27A8CF17C2B}"/>
              </a:ext>
            </a:extLst>
          </p:cNvPr>
          <p:cNvSpPr/>
          <p:nvPr/>
        </p:nvSpPr>
        <p:spPr>
          <a:xfrm>
            <a:off x="4189481" y="761906"/>
            <a:ext cx="1763486" cy="13813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015A9C-0618-410D-1738-9E5AFA506063}"/>
              </a:ext>
            </a:extLst>
          </p:cNvPr>
          <p:cNvSpPr/>
          <p:nvPr/>
        </p:nvSpPr>
        <p:spPr>
          <a:xfrm>
            <a:off x="2047166" y="734965"/>
            <a:ext cx="1747565" cy="2085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DB6800-B397-290C-E0DD-2ECDAC552173}"/>
              </a:ext>
            </a:extLst>
          </p:cNvPr>
          <p:cNvCxnSpPr/>
          <p:nvPr/>
        </p:nvCxnSpPr>
        <p:spPr>
          <a:xfrm flipV="1">
            <a:off x="4193557" y="3587568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E1986F7-C180-1328-50C4-2090E32CE4DD}"/>
              </a:ext>
            </a:extLst>
          </p:cNvPr>
          <p:cNvCxnSpPr/>
          <p:nvPr/>
        </p:nvCxnSpPr>
        <p:spPr>
          <a:xfrm flipV="1">
            <a:off x="2031245" y="3584301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4D3464-2043-3022-6558-ADEB40BB8B99}"/>
              </a:ext>
            </a:extLst>
          </p:cNvPr>
          <p:cNvCxnSpPr/>
          <p:nvPr/>
        </p:nvCxnSpPr>
        <p:spPr>
          <a:xfrm flipV="1">
            <a:off x="2047166" y="4911811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291EF71-F47B-EB67-547B-E88392F9819C}"/>
              </a:ext>
            </a:extLst>
          </p:cNvPr>
          <p:cNvCxnSpPr/>
          <p:nvPr/>
        </p:nvCxnSpPr>
        <p:spPr>
          <a:xfrm flipV="1">
            <a:off x="6339948" y="3587568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1FE73A-E016-E2DC-0951-716EC3227F63}"/>
              </a:ext>
            </a:extLst>
          </p:cNvPr>
          <p:cNvCxnSpPr/>
          <p:nvPr/>
        </p:nvCxnSpPr>
        <p:spPr>
          <a:xfrm flipV="1">
            <a:off x="6339948" y="4908545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A8E073-10B4-067E-EA56-74F206D3C46E}"/>
              </a:ext>
            </a:extLst>
          </p:cNvPr>
          <p:cNvCxnSpPr/>
          <p:nvPr/>
        </p:nvCxnSpPr>
        <p:spPr>
          <a:xfrm flipV="1">
            <a:off x="4181712" y="959479"/>
            <a:ext cx="1763486" cy="3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751533-69CD-F64C-B11A-15324C496E74}"/>
              </a:ext>
            </a:extLst>
          </p:cNvPr>
          <p:cNvCxnSpPr/>
          <p:nvPr/>
        </p:nvCxnSpPr>
        <p:spPr>
          <a:xfrm>
            <a:off x="2047166" y="959479"/>
            <a:ext cx="1747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01C3D51-EABB-E832-96E6-5A6A8E733C15}"/>
              </a:ext>
            </a:extLst>
          </p:cNvPr>
          <p:cNvSpPr/>
          <p:nvPr/>
        </p:nvSpPr>
        <p:spPr>
          <a:xfrm>
            <a:off x="2047166" y="727611"/>
            <a:ext cx="1747565" cy="23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orders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F50DA7-C7E4-8147-2486-53F8E1B70D1A}"/>
              </a:ext>
            </a:extLst>
          </p:cNvPr>
          <p:cNvSpPr/>
          <p:nvPr/>
        </p:nvSpPr>
        <p:spPr>
          <a:xfrm>
            <a:off x="4181712" y="761906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Order_details</a:t>
            </a:r>
            <a:endParaRPr lang="en-US" sz="1013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2F20DE-FBF5-863B-13C2-9E1C676B9085}"/>
              </a:ext>
            </a:extLst>
          </p:cNvPr>
          <p:cNvSpPr/>
          <p:nvPr/>
        </p:nvSpPr>
        <p:spPr>
          <a:xfrm>
            <a:off x="6339948" y="2920158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Product_details</a:t>
            </a:r>
            <a:endParaRPr lang="en-US" sz="1013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2C941C-AD1F-2D11-ABD8-8BFBA14018AA}"/>
              </a:ext>
            </a:extLst>
          </p:cNvPr>
          <p:cNvSpPr/>
          <p:nvPr/>
        </p:nvSpPr>
        <p:spPr>
          <a:xfrm>
            <a:off x="4195598" y="2430174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E049F6-AAF1-8E96-9231-E4EEA7BC4EBD}"/>
              </a:ext>
            </a:extLst>
          </p:cNvPr>
          <p:cNvSpPr/>
          <p:nvPr/>
        </p:nvSpPr>
        <p:spPr>
          <a:xfrm>
            <a:off x="2047166" y="3007763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authors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52D118-A386-C7C2-04D3-91D16E34E6BC}"/>
              </a:ext>
            </a:extLst>
          </p:cNvPr>
          <p:cNvSpPr/>
          <p:nvPr/>
        </p:nvSpPr>
        <p:spPr>
          <a:xfrm>
            <a:off x="386552" y="1774593"/>
            <a:ext cx="1495697" cy="192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users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EB7534-7618-50BD-9FE4-714AF5570825}"/>
              </a:ext>
            </a:extLst>
          </p:cNvPr>
          <p:cNvSpPr/>
          <p:nvPr/>
        </p:nvSpPr>
        <p:spPr>
          <a:xfrm>
            <a:off x="6339948" y="4055897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Product_images</a:t>
            </a:r>
            <a:endParaRPr lang="en-US" sz="1013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DF34008-79D7-52F8-B981-202CF1F31F54}"/>
              </a:ext>
            </a:extLst>
          </p:cNvPr>
          <p:cNvSpPr/>
          <p:nvPr/>
        </p:nvSpPr>
        <p:spPr>
          <a:xfrm>
            <a:off x="2047166" y="4115585"/>
            <a:ext cx="1763486" cy="1975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Product_categories</a:t>
            </a:r>
            <a:endParaRPr lang="en-US" sz="1013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E82B7-199F-ECBC-CFC2-8899DE512DAB}"/>
              </a:ext>
            </a:extLst>
          </p:cNvPr>
          <p:cNvSpPr/>
          <p:nvPr/>
        </p:nvSpPr>
        <p:spPr>
          <a:xfrm>
            <a:off x="386552" y="1972169"/>
            <a:ext cx="1495697" cy="1918607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email_verified_at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remember_token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59329D-FDE5-F61D-2666-F442868B6B86}"/>
              </a:ext>
            </a:extLst>
          </p:cNvPr>
          <p:cNvSpPr/>
          <p:nvPr/>
        </p:nvSpPr>
        <p:spPr>
          <a:xfrm>
            <a:off x="4223353" y="2641625"/>
            <a:ext cx="1720610" cy="2272124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vi-V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uthor_id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product_category_id</a:t>
            </a:r>
          </a:p>
          <a:p>
            <a:pPr algn="ctr"/>
            <a:endParaRPr lang="vi-V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qty</a:t>
            </a:r>
          </a:p>
          <a:p>
            <a:pPr algn="ctr"/>
            <a:r>
              <a:rPr lang="vi-VN" sz="1050" dirty="0">
                <a:latin typeface="Arial" panose="020B0604020202020204" pitchFamily="34" charset="0"/>
                <a:cs typeface="Arial" panose="020B0604020202020204" pitchFamily="34" charset="0"/>
              </a:rPr>
              <a:t>discount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sku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vi-VN" sz="105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sz="1050">
                <a:latin typeface="Arial" panose="020B0604020202020204" pitchFamily="34" charset="0"/>
                <a:cs typeface="Arial" panose="020B0604020202020204" pitchFamily="34" charset="0"/>
              </a:rPr>
              <a:t>featured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726101-F147-AFB9-BEDA-7C43C713FBF9}"/>
              </a:ext>
            </a:extLst>
          </p:cNvPr>
          <p:cNvSpPr/>
          <p:nvPr/>
        </p:nvSpPr>
        <p:spPr>
          <a:xfrm>
            <a:off x="2055929" y="959479"/>
            <a:ext cx="1738802" cy="1860645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first,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last_name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company_name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street_address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town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_city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email 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C5DA888-F792-AA9C-4371-9998A308E6E2}"/>
              </a:ext>
            </a:extLst>
          </p:cNvPr>
          <p:cNvSpPr/>
          <p:nvPr/>
        </p:nvSpPr>
        <p:spPr>
          <a:xfrm>
            <a:off x="4181713" y="960553"/>
            <a:ext cx="1749599" cy="1187912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qty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amount, total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6D6231-0EC3-00C0-F61C-87CAA6D4CF00}"/>
              </a:ext>
            </a:extLst>
          </p:cNvPr>
          <p:cNvSpPr/>
          <p:nvPr/>
        </p:nvSpPr>
        <p:spPr>
          <a:xfrm>
            <a:off x="2055929" y="3210233"/>
            <a:ext cx="1738802" cy="528705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5A41497-B8F1-FBE8-16C9-009B6DA760C0}"/>
              </a:ext>
            </a:extLst>
          </p:cNvPr>
          <p:cNvSpPr/>
          <p:nvPr/>
        </p:nvSpPr>
        <p:spPr>
          <a:xfrm>
            <a:off x="2045124" y="4326656"/>
            <a:ext cx="1749606" cy="539664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C5549E0-4679-05F3-790B-76DE3065BFA5}"/>
              </a:ext>
            </a:extLst>
          </p:cNvPr>
          <p:cNvSpPr/>
          <p:nvPr/>
        </p:nvSpPr>
        <p:spPr>
          <a:xfrm>
            <a:off x="6335931" y="3089971"/>
            <a:ext cx="1767503" cy="805002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qty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9315289-BC19-2682-6B2A-06987B98CD47}"/>
              </a:ext>
            </a:extLst>
          </p:cNvPr>
          <p:cNvSpPr/>
          <p:nvPr/>
        </p:nvSpPr>
        <p:spPr>
          <a:xfrm>
            <a:off x="6347284" y="4236309"/>
            <a:ext cx="1767503" cy="613799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</a:p>
        </p:txBody>
      </p:sp>
      <p:cxnSp>
        <p:nvCxnSpPr>
          <p:cNvPr id="88" name="Elbow Connector 62">
            <a:extLst>
              <a:ext uri="{FF2B5EF4-FFF2-40B4-BE49-F238E27FC236}">
                <a16:creationId xmlns:a16="http://schemas.microsoft.com/office/drawing/2014/main" id="{D59EE412-1BDB-158C-6609-128384CD190C}"/>
              </a:ext>
            </a:extLst>
          </p:cNvPr>
          <p:cNvCxnSpPr/>
          <p:nvPr/>
        </p:nvCxnSpPr>
        <p:spPr>
          <a:xfrm>
            <a:off x="3808002" y="1157052"/>
            <a:ext cx="371062" cy="24670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64">
            <a:extLst>
              <a:ext uri="{FF2B5EF4-FFF2-40B4-BE49-F238E27FC236}">
                <a16:creationId xmlns:a16="http://schemas.microsoft.com/office/drawing/2014/main" id="{E364D778-FAE6-0B32-7C63-B7B792E26D22}"/>
              </a:ext>
            </a:extLst>
          </p:cNvPr>
          <p:cNvCxnSpPr/>
          <p:nvPr/>
        </p:nvCxnSpPr>
        <p:spPr>
          <a:xfrm>
            <a:off x="3782894" y="3716082"/>
            <a:ext cx="419236" cy="36249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65">
            <a:extLst>
              <a:ext uri="{FF2B5EF4-FFF2-40B4-BE49-F238E27FC236}">
                <a16:creationId xmlns:a16="http://schemas.microsoft.com/office/drawing/2014/main" id="{6C1EC370-599C-05A3-C80A-5A9EFE6EFFBA}"/>
              </a:ext>
            </a:extLst>
          </p:cNvPr>
          <p:cNvCxnSpPr>
            <a:cxnSpLocks/>
          </p:cNvCxnSpPr>
          <p:nvPr/>
        </p:nvCxnSpPr>
        <p:spPr>
          <a:xfrm flipV="1">
            <a:off x="3831385" y="4675902"/>
            <a:ext cx="400518" cy="9222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68">
            <a:extLst>
              <a:ext uri="{FF2B5EF4-FFF2-40B4-BE49-F238E27FC236}">
                <a16:creationId xmlns:a16="http://schemas.microsoft.com/office/drawing/2014/main" id="{EAB1F707-D1A6-39E9-114E-45099B55D3F1}"/>
              </a:ext>
            </a:extLst>
          </p:cNvPr>
          <p:cNvCxnSpPr/>
          <p:nvPr/>
        </p:nvCxnSpPr>
        <p:spPr>
          <a:xfrm flipV="1">
            <a:off x="5952967" y="4429286"/>
            <a:ext cx="404120" cy="3959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70">
            <a:extLst>
              <a:ext uri="{FF2B5EF4-FFF2-40B4-BE49-F238E27FC236}">
                <a16:creationId xmlns:a16="http://schemas.microsoft.com/office/drawing/2014/main" id="{B063EB30-86DF-478C-81E2-67C6344ED9FB}"/>
              </a:ext>
            </a:extLst>
          </p:cNvPr>
          <p:cNvCxnSpPr/>
          <p:nvPr/>
        </p:nvCxnSpPr>
        <p:spPr>
          <a:xfrm flipV="1">
            <a:off x="5943158" y="3694645"/>
            <a:ext cx="404120" cy="3959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F86A80-B5D2-D449-F9BB-63120D9B75FD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5077341" y="2149832"/>
            <a:ext cx="1" cy="280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1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E516F3-EB77-48E1-DECD-A778F87FD8AB}"/>
              </a:ext>
            </a:extLst>
          </p:cNvPr>
          <p:cNvSpPr/>
          <p:nvPr/>
        </p:nvSpPr>
        <p:spPr>
          <a:xfrm>
            <a:off x="0" y="3911600"/>
            <a:ext cx="9144000" cy="12319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48BC6A-066F-26EF-2D2B-7141A88DEA20}"/>
              </a:ext>
            </a:extLst>
          </p:cNvPr>
          <p:cNvSpPr/>
          <p:nvPr/>
        </p:nvSpPr>
        <p:spPr>
          <a:xfrm>
            <a:off x="0" y="0"/>
            <a:ext cx="9144000" cy="39116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2CF3F-555E-3420-BDE2-E493DF9FEF57}"/>
              </a:ext>
            </a:extLst>
          </p:cNvPr>
          <p:cNvSpPr/>
          <p:nvPr/>
        </p:nvSpPr>
        <p:spPr>
          <a:xfrm>
            <a:off x="261770" y="619760"/>
            <a:ext cx="8620459" cy="45237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1857-6D80-B940-FBA1-4F490EF050F4}"/>
              </a:ext>
            </a:extLst>
          </p:cNvPr>
          <p:cNvSpPr txBox="1"/>
          <p:nvPr/>
        </p:nvSpPr>
        <p:spPr>
          <a:xfrm>
            <a:off x="261770" y="0"/>
            <a:ext cx="44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#9Slide03 AmpleSoft Bold" panose="02000000000000000000" pitchFamily="2" charset="0"/>
              </a:rPr>
              <a:t>CÔNG CỤ HỖ TRỢ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29A20-6C25-5C5B-F017-925FFB78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79" y="1554480"/>
            <a:ext cx="5630041" cy="25353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3D9E74-6F7E-BACE-51D0-1C8622C24CFE}"/>
              </a:ext>
            </a:extLst>
          </p:cNvPr>
          <p:cNvSpPr txBox="1"/>
          <p:nvPr/>
        </p:nvSpPr>
        <p:spPr>
          <a:xfrm>
            <a:off x="738561" y="1447969"/>
            <a:ext cx="1374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#9Slide03 Ample" panose="02000000000000000000" pitchFamily="2" charset="0"/>
              </a:rPr>
              <a:t>FRONT-END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6F6268-F40D-11A9-C2F6-8B99FCB21080}"/>
              </a:ext>
            </a:extLst>
          </p:cNvPr>
          <p:cNvSpPr/>
          <p:nvPr/>
        </p:nvSpPr>
        <p:spPr>
          <a:xfrm>
            <a:off x="504141" y="2939404"/>
            <a:ext cx="813797" cy="494320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398A5-94D3-53CE-CC3B-D95CC1EF824D}"/>
              </a:ext>
            </a:extLst>
          </p:cNvPr>
          <p:cNvCxnSpPr/>
          <p:nvPr/>
        </p:nvCxnSpPr>
        <p:spPr>
          <a:xfrm>
            <a:off x="1317938" y="3186564"/>
            <a:ext cx="1297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1C01A0-D9AF-ED20-D997-E9F2324798F1}"/>
              </a:ext>
            </a:extLst>
          </p:cNvPr>
          <p:cNvCxnSpPr/>
          <p:nvPr/>
        </p:nvCxnSpPr>
        <p:spPr>
          <a:xfrm flipV="1">
            <a:off x="1864950" y="3331535"/>
            <a:ext cx="828631" cy="58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DCA5CB-4B56-B380-0123-79BB6E5C5D92}"/>
              </a:ext>
            </a:extLst>
          </p:cNvPr>
          <p:cNvCxnSpPr>
            <a:cxnSpLocks/>
          </p:cNvCxnSpPr>
          <p:nvPr/>
        </p:nvCxnSpPr>
        <p:spPr>
          <a:xfrm flipV="1">
            <a:off x="2454069" y="3331535"/>
            <a:ext cx="350882" cy="79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23601E-A608-EE87-1F05-63C5299D8430}"/>
              </a:ext>
            </a:extLst>
          </p:cNvPr>
          <p:cNvCxnSpPr/>
          <p:nvPr/>
        </p:nvCxnSpPr>
        <p:spPr>
          <a:xfrm>
            <a:off x="2454069" y="2352040"/>
            <a:ext cx="161540" cy="62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95EAFCD-8314-CC2A-0124-7C2B9C0321A9}"/>
              </a:ext>
            </a:extLst>
          </p:cNvPr>
          <p:cNvCxnSpPr>
            <a:cxnSpLocks/>
          </p:cNvCxnSpPr>
          <p:nvPr/>
        </p:nvCxnSpPr>
        <p:spPr>
          <a:xfrm>
            <a:off x="1712663" y="2661535"/>
            <a:ext cx="813797" cy="398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30AA85-549B-DB29-7D52-1DBECCE3FC1E}"/>
              </a:ext>
            </a:extLst>
          </p:cNvPr>
          <p:cNvSpPr txBox="1"/>
          <p:nvPr/>
        </p:nvSpPr>
        <p:spPr>
          <a:xfrm>
            <a:off x="7138701" y="1447969"/>
            <a:ext cx="1374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>
                <a:latin typeface="#9Slide03 Ample" panose="02000000000000000000" pitchFamily="2" charset="0"/>
              </a:rPr>
              <a:t>BACK-END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154898-6CE3-07D6-3FB9-EFBF1A7DC8A6}"/>
              </a:ext>
            </a:extLst>
          </p:cNvPr>
          <p:cNvCxnSpPr>
            <a:cxnSpLocks/>
          </p:cNvCxnSpPr>
          <p:nvPr/>
        </p:nvCxnSpPr>
        <p:spPr>
          <a:xfrm flipH="1">
            <a:off x="6592777" y="2456660"/>
            <a:ext cx="876164" cy="29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58C78-5591-98CA-9E59-70E746D31199}"/>
              </a:ext>
            </a:extLst>
          </p:cNvPr>
          <p:cNvCxnSpPr/>
          <p:nvPr/>
        </p:nvCxnSpPr>
        <p:spPr>
          <a:xfrm flipH="1" flipV="1">
            <a:off x="6528393" y="2891813"/>
            <a:ext cx="726729" cy="96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A38019E-E57A-1FD2-32CD-FE77F014C102}"/>
              </a:ext>
            </a:extLst>
          </p:cNvPr>
          <p:cNvSpPr txBox="1"/>
          <p:nvPr/>
        </p:nvSpPr>
        <p:spPr>
          <a:xfrm>
            <a:off x="490079" y="3078842"/>
            <a:ext cx="85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  <a:latin typeface="#9Slide01 Tieu de ngan" panose="00000800000000000000" pitchFamily="2" charset="0"/>
              </a:rPr>
              <a:t>BOOTSTRAP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3FB0CE5-31B5-ED23-E42C-7796CB1F4C02}"/>
              </a:ext>
            </a:extLst>
          </p:cNvPr>
          <p:cNvSpPr/>
          <p:nvPr/>
        </p:nvSpPr>
        <p:spPr>
          <a:xfrm>
            <a:off x="963731" y="2277900"/>
            <a:ext cx="813797" cy="494320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30617F-BC13-2329-10C6-65C9EB6FB131}"/>
              </a:ext>
            </a:extLst>
          </p:cNvPr>
          <p:cNvSpPr/>
          <p:nvPr/>
        </p:nvSpPr>
        <p:spPr>
          <a:xfrm>
            <a:off x="1801812" y="1896279"/>
            <a:ext cx="813797" cy="494320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EFA79E-A1AC-C270-E9D6-E1BA6D832073}"/>
              </a:ext>
            </a:extLst>
          </p:cNvPr>
          <p:cNvSpPr txBox="1"/>
          <p:nvPr/>
        </p:nvSpPr>
        <p:spPr>
          <a:xfrm>
            <a:off x="1796247" y="2012640"/>
            <a:ext cx="8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#9Slide01 Tieu de ngan" panose="00000800000000000000" pitchFamily="2" charset="0"/>
              </a:rPr>
              <a:t>HTML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BDCB15-4DC5-BDFC-7FEE-6C693D7F54A9}"/>
              </a:ext>
            </a:extLst>
          </p:cNvPr>
          <p:cNvSpPr txBox="1"/>
          <p:nvPr/>
        </p:nvSpPr>
        <p:spPr>
          <a:xfrm>
            <a:off x="945012" y="2399231"/>
            <a:ext cx="8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#9Slide01 Tieu de ngan" panose="00000800000000000000" pitchFamily="2" charset="0"/>
              </a:rPr>
              <a:t>CSS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54749AC-C926-713A-3EAD-8B155C541989}"/>
              </a:ext>
            </a:extLst>
          </p:cNvPr>
          <p:cNvSpPr/>
          <p:nvPr/>
        </p:nvSpPr>
        <p:spPr>
          <a:xfrm>
            <a:off x="1852476" y="4086553"/>
            <a:ext cx="813797" cy="494320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314E0F7-0705-9706-1CF2-1055C669BFB7}"/>
              </a:ext>
            </a:extLst>
          </p:cNvPr>
          <p:cNvSpPr/>
          <p:nvPr/>
        </p:nvSpPr>
        <p:spPr>
          <a:xfrm>
            <a:off x="1088309" y="3759079"/>
            <a:ext cx="813797" cy="494320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B5B122-B423-A576-6F1C-89A017670BC5}"/>
              </a:ext>
            </a:extLst>
          </p:cNvPr>
          <p:cNvSpPr txBox="1"/>
          <p:nvPr/>
        </p:nvSpPr>
        <p:spPr>
          <a:xfrm>
            <a:off x="1082744" y="3875440"/>
            <a:ext cx="8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#9Slide01 Tieu de ngan" panose="00000800000000000000" pitchFamily="2" charset="0"/>
              </a:rPr>
              <a:t>JQUERY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4FAE7E-9C5C-F7A2-7EE2-29E7046B06CF}"/>
              </a:ext>
            </a:extLst>
          </p:cNvPr>
          <p:cNvSpPr txBox="1"/>
          <p:nvPr/>
        </p:nvSpPr>
        <p:spPr>
          <a:xfrm>
            <a:off x="1827305" y="4234793"/>
            <a:ext cx="85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  <a:latin typeface="#9Slide01 Tieu de ngan" panose="00000800000000000000" pitchFamily="2" charset="0"/>
              </a:rPr>
              <a:t>JAVASCRIPT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0EB8125-0343-AB76-D846-584DB2F6259D}"/>
              </a:ext>
            </a:extLst>
          </p:cNvPr>
          <p:cNvSpPr/>
          <p:nvPr/>
        </p:nvSpPr>
        <p:spPr>
          <a:xfrm>
            <a:off x="7468941" y="2209499"/>
            <a:ext cx="1047984" cy="636571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A0F893-332E-960C-B2E3-757544DB793C}"/>
              </a:ext>
            </a:extLst>
          </p:cNvPr>
          <p:cNvSpPr/>
          <p:nvPr/>
        </p:nvSpPr>
        <p:spPr>
          <a:xfrm>
            <a:off x="7255122" y="3592232"/>
            <a:ext cx="1047984" cy="636571"/>
          </a:xfrm>
          <a:prstGeom prst="ellipse">
            <a:avLst/>
          </a:prstGeom>
          <a:solidFill>
            <a:srgbClr val="11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656A31-48C9-F793-AA16-D44165F4D6AA}"/>
              </a:ext>
            </a:extLst>
          </p:cNvPr>
          <p:cNvSpPr txBox="1"/>
          <p:nvPr/>
        </p:nvSpPr>
        <p:spPr>
          <a:xfrm>
            <a:off x="7564533" y="2390599"/>
            <a:ext cx="8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#9Slide01 Tieu de ngan" panose="00000800000000000000" pitchFamily="2" charset="0"/>
              </a:rPr>
              <a:t>MYSQL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BA52CC-EB09-58F0-C0AE-DBAA324E8D0D}"/>
              </a:ext>
            </a:extLst>
          </p:cNvPr>
          <p:cNvSpPr txBox="1"/>
          <p:nvPr/>
        </p:nvSpPr>
        <p:spPr>
          <a:xfrm>
            <a:off x="7305790" y="3685470"/>
            <a:ext cx="94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#9Slide01 Tieu de ngan" panose="00000800000000000000" pitchFamily="2" charset="0"/>
              </a:rPr>
              <a:t>PHP LARAVEL</a:t>
            </a:r>
          </a:p>
        </p:txBody>
      </p:sp>
    </p:spTree>
    <p:extLst>
      <p:ext uri="{BB962C8B-B14F-4D97-AF65-F5344CB8AC3E}">
        <p14:creationId xmlns:p14="http://schemas.microsoft.com/office/powerpoint/2010/main" val="32697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75796-8E7A-C106-DD3E-474812511DA7}"/>
              </a:ext>
            </a:extLst>
          </p:cNvPr>
          <p:cNvSpPr/>
          <p:nvPr/>
        </p:nvSpPr>
        <p:spPr>
          <a:xfrm>
            <a:off x="0" y="0"/>
            <a:ext cx="3533823" cy="51435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84730-2171-DBF3-FE11-90DC9D5D03D3}"/>
              </a:ext>
            </a:extLst>
          </p:cNvPr>
          <p:cNvSpPr/>
          <p:nvPr/>
        </p:nvSpPr>
        <p:spPr>
          <a:xfrm>
            <a:off x="3533824" y="0"/>
            <a:ext cx="6088282" cy="51435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460DE-1378-ACB4-09CE-0FB056647B60}"/>
              </a:ext>
            </a:extLst>
          </p:cNvPr>
          <p:cNvSpPr/>
          <p:nvPr/>
        </p:nvSpPr>
        <p:spPr>
          <a:xfrm>
            <a:off x="285750" y="278130"/>
            <a:ext cx="8572500" cy="458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82593E2-9B7B-25E6-244A-DCECB1C15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09" y="1430993"/>
            <a:ext cx="2452964" cy="2452964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5A39B0C-ADE2-9CE4-5251-02C6E62BD1C1}"/>
              </a:ext>
            </a:extLst>
          </p:cNvPr>
          <p:cNvSpPr/>
          <p:nvPr/>
        </p:nvSpPr>
        <p:spPr>
          <a:xfrm>
            <a:off x="2338916" y="885906"/>
            <a:ext cx="1688726" cy="1748709"/>
          </a:xfrm>
          <a:custGeom>
            <a:avLst/>
            <a:gdLst>
              <a:gd name="connsiteX0" fmla="*/ 0 w 1688726"/>
              <a:gd name="connsiteY0" fmla="*/ 0 h 1748709"/>
              <a:gd name="connsiteX1" fmla="*/ 84620 w 1688726"/>
              <a:gd name="connsiteY1" fmla="*/ 4007 h 1748709"/>
              <a:gd name="connsiteX2" fmla="*/ 1680737 w 1688726"/>
              <a:gd name="connsiteY2" fmla="*/ 1590022 h 1748709"/>
              <a:gd name="connsiteX3" fmla="*/ 1688726 w 1688726"/>
              <a:gd name="connsiteY3" fmla="*/ 1748222 h 1748709"/>
              <a:gd name="connsiteX4" fmla="*/ 1685711 w 1688726"/>
              <a:gd name="connsiteY4" fmla="*/ 1748709 h 1748709"/>
              <a:gd name="connsiteX5" fmla="*/ 1330965 w 1688726"/>
              <a:gd name="connsiteY5" fmla="*/ 1748709 h 1748709"/>
              <a:gd name="connsiteX6" fmla="*/ 1324800 w 1688726"/>
              <a:gd name="connsiteY6" fmla="*/ 1626604 h 1748709"/>
              <a:gd name="connsiteX7" fmla="*/ 50296 w 1688726"/>
              <a:gd name="connsiteY7" fmla="*/ 360165 h 1748709"/>
              <a:gd name="connsiteX8" fmla="*/ 0 w 1688726"/>
              <a:gd name="connsiteY8" fmla="*/ 357784 h 17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726" h="1748709">
                <a:moveTo>
                  <a:pt x="0" y="0"/>
                </a:moveTo>
                <a:lnTo>
                  <a:pt x="84620" y="4007"/>
                </a:lnTo>
                <a:cubicBezTo>
                  <a:pt x="925560" y="84048"/>
                  <a:pt x="1595490" y="750611"/>
                  <a:pt x="1680737" y="1590022"/>
                </a:cubicBezTo>
                <a:lnTo>
                  <a:pt x="1688726" y="1748222"/>
                </a:lnTo>
                <a:lnTo>
                  <a:pt x="1685711" y="1748709"/>
                </a:lnTo>
                <a:lnTo>
                  <a:pt x="1330965" y="1748709"/>
                </a:lnTo>
                <a:lnTo>
                  <a:pt x="1324800" y="1626604"/>
                </a:lnTo>
                <a:cubicBezTo>
                  <a:pt x="1256730" y="956332"/>
                  <a:pt x="721788" y="424079"/>
                  <a:pt x="50296" y="360165"/>
                </a:cubicBezTo>
                <a:lnTo>
                  <a:pt x="0" y="357784"/>
                </a:lnTo>
                <a:close/>
              </a:path>
            </a:pathLst>
          </a:custGeom>
          <a:solidFill>
            <a:srgbClr val="09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F1CF1A4-C796-5A67-7738-987D75DD95D2}"/>
              </a:ext>
            </a:extLst>
          </p:cNvPr>
          <p:cNvSpPr/>
          <p:nvPr/>
        </p:nvSpPr>
        <p:spPr>
          <a:xfrm flipV="1">
            <a:off x="2338916" y="2740165"/>
            <a:ext cx="1688726" cy="1748709"/>
          </a:xfrm>
          <a:custGeom>
            <a:avLst/>
            <a:gdLst>
              <a:gd name="connsiteX0" fmla="*/ 0 w 1688726"/>
              <a:gd name="connsiteY0" fmla="*/ 0 h 1748709"/>
              <a:gd name="connsiteX1" fmla="*/ 84620 w 1688726"/>
              <a:gd name="connsiteY1" fmla="*/ 4007 h 1748709"/>
              <a:gd name="connsiteX2" fmla="*/ 1680737 w 1688726"/>
              <a:gd name="connsiteY2" fmla="*/ 1590022 h 1748709"/>
              <a:gd name="connsiteX3" fmla="*/ 1688726 w 1688726"/>
              <a:gd name="connsiteY3" fmla="*/ 1748222 h 1748709"/>
              <a:gd name="connsiteX4" fmla="*/ 1685711 w 1688726"/>
              <a:gd name="connsiteY4" fmla="*/ 1748709 h 1748709"/>
              <a:gd name="connsiteX5" fmla="*/ 1330965 w 1688726"/>
              <a:gd name="connsiteY5" fmla="*/ 1748709 h 1748709"/>
              <a:gd name="connsiteX6" fmla="*/ 1324800 w 1688726"/>
              <a:gd name="connsiteY6" fmla="*/ 1626604 h 1748709"/>
              <a:gd name="connsiteX7" fmla="*/ 50296 w 1688726"/>
              <a:gd name="connsiteY7" fmla="*/ 360165 h 1748709"/>
              <a:gd name="connsiteX8" fmla="*/ 0 w 1688726"/>
              <a:gd name="connsiteY8" fmla="*/ 357784 h 17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726" h="1748709">
                <a:moveTo>
                  <a:pt x="0" y="0"/>
                </a:moveTo>
                <a:lnTo>
                  <a:pt x="84620" y="4007"/>
                </a:lnTo>
                <a:cubicBezTo>
                  <a:pt x="925560" y="84048"/>
                  <a:pt x="1595490" y="750611"/>
                  <a:pt x="1680737" y="1590022"/>
                </a:cubicBezTo>
                <a:lnTo>
                  <a:pt x="1688726" y="1748222"/>
                </a:lnTo>
                <a:lnTo>
                  <a:pt x="1685711" y="1748709"/>
                </a:lnTo>
                <a:lnTo>
                  <a:pt x="1330965" y="1748709"/>
                </a:lnTo>
                <a:lnTo>
                  <a:pt x="1324800" y="1626604"/>
                </a:lnTo>
                <a:cubicBezTo>
                  <a:pt x="1256730" y="956332"/>
                  <a:pt x="721788" y="424079"/>
                  <a:pt x="50296" y="360165"/>
                </a:cubicBezTo>
                <a:lnTo>
                  <a:pt x="0" y="357784"/>
                </a:lnTo>
                <a:close/>
              </a:path>
            </a:pathLst>
          </a:custGeom>
          <a:solidFill>
            <a:srgbClr val="05A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DE722D-B9D1-560B-E810-CA742A8101A4}"/>
              </a:ext>
            </a:extLst>
          </p:cNvPr>
          <p:cNvSpPr/>
          <p:nvPr/>
        </p:nvSpPr>
        <p:spPr>
          <a:xfrm flipH="1">
            <a:off x="507315" y="885906"/>
            <a:ext cx="1688726" cy="1748709"/>
          </a:xfrm>
          <a:custGeom>
            <a:avLst/>
            <a:gdLst>
              <a:gd name="connsiteX0" fmla="*/ 0 w 1688726"/>
              <a:gd name="connsiteY0" fmla="*/ 0 h 1748709"/>
              <a:gd name="connsiteX1" fmla="*/ 84620 w 1688726"/>
              <a:gd name="connsiteY1" fmla="*/ 4007 h 1748709"/>
              <a:gd name="connsiteX2" fmla="*/ 1680737 w 1688726"/>
              <a:gd name="connsiteY2" fmla="*/ 1590022 h 1748709"/>
              <a:gd name="connsiteX3" fmla="*/ 1688726 w 1688726"/>
              <a:gd name="connsiteY3" fmla="*/ 1748222 h 1748709"/>
              <a:gd name="connsiteX4" fmla="*/ 1685711 w 1688726"/>
              <a:gd name="connsiteY4" fmla="*/ 1748709 h 1748709"/>
              <a:gd name="connsiteX5" fmla="*/ 1330965 w 1688726"/>
              <a:gd name="connsiteY5" fmla="*/ 1748709 h 1748709"/>
              <a:gd name="connsiteX6" fmla="*/ 1324800 w 1688726"/>
              <a:gd name="connsiteY6" fmla="*/ 1626604 h 1748709"/>
              <a:gd name="connsiteX7" fmla="*/ 50296 w 1688726"/>
              <a:gd name="connsiteY7" fmla="*/ 360165 h 1748709"/>
              <a:gd name="connsiteX8" fmla="*/ 0 w 1688726"/>
              <a:gd name="connsiteY8" fmla="*/ 357784 h 17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726" h="1748709">
                <a:moveTo>
                  <a:pt x="0" y="0"/>
                </a:moveTo>
                <a:lnTo>
                  <a:pt x="84620" y="4007"/>
                </a:lnTo>
                <a:cubicBezTo>
                  <a:pt x="925560" y="84048"/>
                  <a:pt x="1595490" y="750611"/>
                  <a:pt x="1680737" y="1590022"/>
                </a:cubicBezTo>
                <a:lnTo>
                  <a:pt x="1688726" y="1748222"/>
                </a:lnTo>
                <a:lnTo>
                  <a:pt x="1685711" y="1748709"/>
                </a:lnTo>
                <a:lnTo>
                  <a:pt x="1330965" y="1748709"/>
                </a:lnTo>
                <a:lnTo>
                  <a:pt x="1324800" y="1626604"/>
                </a:lnTo>
                <a:cubicBezTo>
                  <a:pt x="1256730" y="956332"/>
                  <a:pt x="721788" y="424079"/>
                  <a:pt x="50296" y="360165"/>
                </a:cubicBezTo>
                <a:lnTo>
                  <a:pt x="0" y="357784"/>
                </a:lnTo>
                <a:close/>
              </a:path>
            </a:pathLst>
          </a:custGeom>
          <a:solidFill>
            <a:srgbClr val="4EA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34E4F3-4AD0-B956-8D67-6DC7961AE0E8}"/>
              </a:ext>
            </a:extLst>
          </p:cNvPr>
          <p:cNvSpPr/>
          <p:nvPr/>
        </p:nvSpPr>
        <p:spPr>
          <a:xfrm flipH="1" flipV="1">
            <a:off x="507315" y="2740165"/>
            <a:ext cx="1688726" cy="1748709"/>
          </a:xfrm>
          <a:custGeom>
            <a:avLst/>
            <a:gdLst>
              <a:gd name="connsiteX0" fmla="*/ 0 w 1688726"/>
              <a:gd name="connsiteY0" fmla="*/ 0 h 1748709"/>
              <a:gd name="connsiteX1" fmla="*/ 84620 w 1688726"/>
              <a:gd name="connsiteY1" fmla="*/ 4007 h 1748709"/>
              <a:gd name="connsiteX2" fmla="*/ 1680737 w 1688726"/>
              <a:gd name="connsiteY2" fmla="*/ 1590022 h 1748709"/>
              <a:gd name="connsiteX3" fmla="*/ 1688726 w 1688726"/>
              <a:gd name="connsiteY3" fmla="*/ 1748222 h 1748709"/>
              <a:gd name="connsiteX4" fmla="*/ 1685711 w 1688726"/>
              <a:gd name="connsiteY4" fmla="*/ 1748709 h 1748709"/>
              <a:gd name="connsiteX5" fmla="*/ 1330965 w 1688726"/>
              <a:gd name="connsiteY5" fmla="*/ 1748709 h 1748709"/>
              <a:gd name="connsiteX6" fmla="*/ 1324800 w 1688726"/>
              <a:gd name="connsiteY6" fmla="*/ 1626604 h 1748709"/>
              <a:gd name="connsiteX7" fmla="*/ 50296 w 1688726"/>
              <a:gd name="connsiteY7" fmla="*/ 360165 h 1748709"/>
              <a:gd name="connsiteX8" fmla="*/ 0 w 1688726"/>
              <a:gd name="connsiteY8" fmla="*/ 357784 h 17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726" h="1748709">
                <a:moveTo>
                  <a:pt x="0" y="0"/>
                </a:moveTo>
                <a:lnTo>
                  <a:pt x="84620" y="4007"/>
                </a:lnTo>
                <a:cubicBezTo>
                  <a:pt x="925560" y="84048"/>
                  <a:pt x="1595490" y="750611"/>
                  <a:pt x="1680737" y="1590022"/>
                </a:cubicBezTo>
                <a:lnTo>
                  <a:pt x="1688726" y="1748222"/>
                </a:lnTo>
                <a:lnTo>
                  <a:pt x="1685711" y="1748709"/>
                </a:lnTo>
                <a:lnTo>
                  <a:pt x="1330965" y="1748709"/>
                </a:lnTo>
                <a:lnTo>
                  <a:pt x="1324800" y="1626604"/>
                </a:lnTo>
                <a:cubicBezTo>
                  <a:pt x="1256730" y="956332"/>
                  <a:pt x="721788" y="424079"/>
                  <a:pt x="50296" y="360165"/>
                </a:cubicBezTo>
                <a:lnTo>
                  <a:pt x="0" y="357784"/>
                </a:lnTo>
                <a:close/>
              </a:path>
            </a:pathLst>
          </a:custGeom>
          <a:solidFill>
            <a:srgbClr val="91A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C84DBA2-2B97-CD4D-8CBC-A9AE15D70E7B}"/>
              </a:ext>
            </a:extLst>
          </p:cNvPr>
          <p:cNvSpPr/>
          <p:nvPr/>
        </p:nvSpPr>
        <p:spPr>
          <a:xfrm>
            <a:off x="6192448" y="1524930"/>
            <a:ext cx="2107564" cy="678734"/>
          </a:xfrm>
          <a:custGeom>
            <a:avLst/>
            <a:gdLst>
              <a:gd name="connsiteX0" fmla="*/ 0 w 2107564"/>
              <a:gd name="connsiteY0" fmla="*/ 0 h 678734"/>
              <a:gd name="connsiteX1" fmla="*/ 1768197 w 2107564"/>
              <a:gd name="connsiteY1" fmla="*/ 0 h 678734"/>
              <a:gd name="connsiteX2" fmla="*/ 2107564 w 2107564"/>
              <a:gd name="connsiteY2" fmla="*/ 339367 h 678734"/>
              <a:gd name="connsiteX3" fmla="*/ 1768197 w 2107564"/>
              <a:gd name="connsiteY3" fmla="*/ 678734 h 678734"/>
              <a:gd name="connsiteX4" fmla="*/ 0 w 2107564"/>
              <a:gd name="connsiteY4" fmla="*/ 678734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564" h="678734">
                <a:moveTo>
                  <a:pt x="0" y="0"/>
                </a:moveTo>
                <a:lnTo>
                  <a:pt x="1768197" y="0"/>
                </a:lnTo>
                <a:cubicBezTo>
                  <a:pt x="1955624" y="0"/>
                  <a:pt x="2107564" y="151940"/>
                  <a:pt x="2107564" y="339367"/>
                </a:cubicBezTo>
                <a:cubicBezTo>
                  <a:pt x="2107564" y="526794"/>
                  <a:pt x="1955624" y="678734"/>
                  <a:pt x="1768197" y="678734"/>
                </a:cubicBezTo>
                <a:lnTo>
                  <a:pt x="0" y="67873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9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D802544-4AB9-AF00-49EE-19B725EB0D63}"/>
              </a:ext>
            </a:extLst>
          </p:cNvPr>
          <p:cNvSpPr/>
          <p:nvPr/>
        </p:nvSpPr>
        <p:spPr>
          <a:xfrm>
            <a:off x="4891968" y="1520386"/>
            <a:ext cx="1300480" cy="688716"/>
          </a:xfrm>
          <a:custGeom>
            <a:avLst/>
            <a:gdLst>
              <a:gd name="connsiteX0" fmla="*/ 339367 w 1204595"/>
              <a:gd name="connsiteY0" fmla="*/ 0 h 678734"/>
              <a:gd name="connsiteX1" fmla="*/ 1204595 w 1204595"/>
              <a:gd name="connsiteY1" fmla="*/ 0 h 678734"/>
              <a:gd name="connsiteX2" fmla="*/ 1204595 w 1204595"/>
              <a:gd name="connsiteY2" fmla="*/ 678734 h 678734"/>
              <a:gd name="connsiteX3" fmla="*/ 339367 w 1204595"/>
              <a:gd name="connsiteY3" fmla="*/ 678734 h 678734"/>
              <a:gd name="connsiteX4" fmla="*/ 0 w 1204595"/>
              <a:gd name="connsiteY4" fmla="*/ 339367 h 678734"/>
              <a:gd name="connsiteX5" fmla="*/ 339367 w 1204595"/>
              <a:gd name="connsiteY5" fmla="*/ 0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95" h="678734">
                <a:moveTo>
                  <a:pt x="339367" y="0"/>
                </a:moveTo>
                <a:lnTo>
                  <a:pt x="1204595" y="0"/>
                </a:lnTo>
                <a:lnTo>
                  <a:pt x="1204595" y="678734"/>
                </a:lnTo>
                <a:lnTo>
                  <a:pt x="339367" y="678734"/>
                </a:lnTo>
                <a:cubicBezTo>
                  <a:pt x="151940" y="678734"/>
                  <a:pt x="0" y="526794"/>
                  <a:pt x="0" y="339367"/>
                </a:cubicBezTo>
                <a:cubicBezTo>
                  <a:pt x="0" y="151940"/>
                  <a:pt x="151940" y="0"/>
                  <a:pt x="339367" y="0"/>
                </a:cubicBezTo>
                <a:close/>
              </a:path>
            </a:pathLst>
          </a:custGeom>
          <a:solidFill>
            <a:srgbClr val="09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150743A-8653-6AAC-B2D2-1902FC944DEB}"/>
              </a:ext>
            </a:extLst>
          </p:cNvPr>
          <p:cNvSpPr/>
          <p:nvPr/>
        </p:nvSpPr>
        <p:spPr>
          <a:xfrm>
            <a:off x="6192448" y="2294555"/>
            <a:ext cx="2107564" cy="678734"/>
          </a:xfrm>
          <a:custGeom>
            <a:avLst/>
            <a:gdLst>
              <a:gd name="connsiteX0" fmla="*/ 0 w 2107564"/>
              <a:gd name="connsiteY0" fmla="*/ 0 h 678734"/>
              <a:gd name="connsiteX1" fmla="*/ 1768197 w 2107564"/>
              <a:gd name="connsiteY1" fmla="*/ 0 h 678734"/>
              <a:gd name="connsiteX2" fmla="*/ 2107564 w 2107564"/>
              <a:gd name="connsiteY2" fmla="*/ 339367 h 678734"/>
              <a:gd name="connsiteX3" fmla="*/ 1768197 w 2107564"/>
              <a:gd name="connsiteY3" fmla="*/ 678734 h 678734"/>
              <a:gd name="connsiteX4" fmla="*/ 0 w 2107564"/>
              <a:gd name="connsiteY4" fmla="*/ 678734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564" h="678734">
                <a:moveTo>
                  <a:pt x="0" y="0"/>
                </a:moveTo>
                <a:lnTo>
                  <a:pt x="1768197" y="0"/>
                </a:lnTo>
                <a:cubicBezTo>
                  <a:pt x="1955624" y="0"/>
                  <a:pt x="2107564" y="151940"/>
                  <a:pt x="2107564" y="339367"/>
                </a:cubicBezTo>
                <a:cubicBezTo>
                  <a:pt x="2107564" y="526794"/>
                  <a:pt x="1955624" y="678734"/>
                  <a:pt x="1768197" y="678734"/>
                </a:cubicBezTo>
                <a:lnTo>
                  <a:pt x="0" y="67873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9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73C75B8-3088-E4CA-F021-77B62043B8D5}"/>
              </a:ext>
            </a:extLst>
          </p:cNvPr>
          <p:cNvSpPr/>
          <p:nvPr/>
        </p:nvSpPr>
        <p:spPr>
          <a:xfrm>
            <a:off x="6192448" y="3063286"/>
            <a:ext cx="2107564" cy="678734"/>
          </a:xfrm>
          <a:custGeom>
            <a:avLst/>
            <a:gdLst>
              <a:gd name="connsiteX0" fmla="*/ 0 w 2107564"/>
              <a:gd name="connsiteY0" fmla="*/ 0 h 678734"/>
              <a:gd name="connsiteX1" fmla="*/ 1768197 w 2107564"/>
              <a:gd name="connsiteY1" fmla="*/ 0 h 678734"/>
              <a:gd name="connsiteX2" fmla="*/ 2107564 w 2107564"/>
              <a:gd name="connsiteY2" fmla="*/ 339367 h 678734"/>
              <a:gd name="connsiteX3" fmla="*/ 1768197 w 2107564"/>
              <a:gd name="connsiteY3" fmla="*/ 678734 h 678734"/>
              <a:gd name="connsiteX4" fmla="*/ 0 w 2107564"/>
              <a:gd name="connsiteY4" fmla="*/ 678734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564" h="678734">
                <a:moveTo>
                  <a:pt x="0" y="0"/>
                </a:moveTo>
                <a:lnTo>
                  <a:pt x="1768197" y="0"/>
                </a:lnTo>
                <a:cubicBezTo>
                  <a:pt x="1955624" y="0"/>
                  <a:pt x="2107564" y="151940"/>
                  <a:pt x="2107564" y="339367"/>
                </a:cubicBezTo>
                <a:cubicBezTo>
                  <a:pt x="2107564" y="526794"/>
                  <a:pt x="1955624" y="678734"/>
                  <a:pt x="1768197" y="678734"/>
                </a:cubicBezTo>
                <a:lnTo>
                  <a:pt x="0" y="67873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9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A7080E1-7A6B-51AA-4290-349FFFB82D46}"/>
              </a:ext>
            </a:extLst>
          </p:cNvPr>
          <p:cNvSpPr/>
          <p:nvPr/>
        </p:nvSpPr>
        <p:spPr>
          <a:xfrm>
            <a:off x="6192448" y="3822035"/>
            <a:ext cx="2107564" cy="678734"/>
          </a:xfrm>
          <a:custGeom>
            <a:avLst/>
            <a:gdLst>
              <a:gd name="connsiteX0" fmla="*/ 0 w 2107564"/>
              <a:gd name="connsiteY0" fmla="*/ 0 h 678734"/>
              <a:gd name="connsiteX1" fmla="*/ 1768197 w 2107564"/>
              <a:gd name="connsiteY1" fmla="*/ 0 h 678734"/>
              <a:gd name="connsiteX2" fmla="*/ 2107564 w 2107564"/>
              <a:gd name="connsiteY2" fmla="*/ 339367 h 678734"/>
              <a:gd name="connsiteX3" fmla="*/ 1768197 w 2107564"/>
              <a:gd name="connsiteY3" fmla="*/ 678734 h 678734"/>
              <a:gd name="connsiteX4" fmla="*/ 0 w 2107564"/>
              <a:gd name="connsiteY4" fmla="*/ 678734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564" h="678734">
                <a:moveTo>
                  <a:pt x="0" y="0"/>
                </a:moveTo>
                <a:lnTo>
                  <a:pt x="1768197" y="0"/>
                </a:lnTo>
                <a:cubicBezTo>
                  <a:pt x="1955624" y="0"/>
                  <a:pt x="2107564" y="151940"/>
                  <a:pt x="2107564" y="339367"/>
                </a:cubicBezTo>
                <a:cubicBezTo>
                  <a:pt x="2107564" y="526794"/>
                  <a:pt x="1955624" y="678734"/>
                  <a:pt x="1768197" y="678734"/>
                </a:cubicBezTo>
                <a:lnTo>
                  <a:pt x="0" y="67873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9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51DE3C-7B22-D2A7-0C0D-E295CD2A58B1}"/>
              </a:ext>
            </a:extLst>
          </p:cNvPr>
          <p:cNvSpPr txBox="1"/>
          <p:nvPr/>
        </p:nvSpPr>
        <p:spPr>
          <a:xfrm>
            <a:off x="4797713" y="754524"/>
            <a:ext cx="44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96CB7"/>
                </a:solidFill>
                <a:latin typeface="#9Slide03 AmpleSoft Bold" panose="02000000000000000000" pitchFamily="2" charset="0"/>
              </a:rPr>
              <a:t>CÔNG CỤ HỖ TRỢ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15F873B-9DB7-907F-DD3B-E7B1D023BE4A}"/>
              </a:ext>
            </a:extLst>
          </p:cNvPr>
          <p:cNvSpPr/>
          <p:nvPr/>
        </p:nvSpPr>
        <p:spPr>
          <a:xfrm>
            <a:off x="4891968" y="2290011"/>
            <a:ext cx="1300480" cy="688716"/>
          </a:xfrm>
          <a:custGeom>
            <a:avLst/>
            <a:gdLst>
              <a:gd name="connsiteX0" fmla="*/ 339367 w 1204595"/>
              <a:gd name="connsiteY0" fmla="*/ 0 h 678734"/>
              <a:gd name="connsiteX1" fmla="*/ 1204595 w 1204595"/>
              <a:gd name="connsiteY1" fmla="*/ 0 h 678734"/>
              <a:gd name="connsiteX2" fmla="*/ 1204595 w 1204595"/>
              <a:gd name="connsiteY2" fmla="*/ 678734 h 678734"/>
              <a:gd name="connsiteX3" fmla="*/ 339367 w 1204595"/>
              <a:gd name="connsiteY3" fmla="*/ 678734 h 678734"/>
              <a:gd name="connsiteX4" fmla="*/ 0 w 1204595"/>
              <a:gd name="connsiteY4" fmla="*/ 339367 h 678734"/>
              <a:gd name="connsiteX5" fmla="*/ 339367 w 1204595"/>
              <a:gd name="connsiteY5" fmla="*/ 0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95" h="678734">
                <a:moveTo>
                  <a:pt x="339367" y="0"/>
                </a:moveTo>
                <a:lnTo>
                  <a:pt x="1204595" y="0"/>
                </a:lnTo>
                <a:lnTo>
                  <a:pt x="1204595" y="678734"/>
                </a:lnTo>
                <a:lnTo>
                  <a:pt x="339367" y="678734"/>
                </a:lnTo>
                <a:cubicBezTo>
                  <a:pt x="151940" y="678734"/>
                  <a:pt x="0" y="526794"/>
                  <a:pt x="0" y="339367"/>
                </a:cubicBezTo>
                <a:cubicBezTo>
                  <a:pt x="0" y="151940"/>
                  <a:pt x="151940" y="0"/>
                  <a:pt x="339367" y="0"/>
                </a:cubicBezTo>
                <a:close/>
              </a:path>
            </a:pathLst>
          </a:custGeom>
          <a:solidFill>
            <a:srgbClr val="4EA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B584294-9731-4147-9B2A-D8DCF5F6FA7D}"/>
              </a:ext>
            </a:extLst>
          </p:cNvPr>
          <p:cNvSpPr/>
          <p:nvPr/>
        </p:nvSpPr>
        <p:spPr>
          <a:xfrm>
            <a:off x="4891968" y="3058742"/>
            <a:ext cx="1300480" cy="688716"/>
          </a:xfrm>
          <a:custGeom>
            <a:avLst/>
            <a:gdLst>
              <a:gd name="connsiteX0" fmla="*/ 339367 w 1204595"/>
              <a:gd name="connsiteY0" fmla="*/ 0 h 678734"/>
              <a:gd name="connsiteX1" fmla="*/ 1204595 w 1204595"/>
              <a:gd name="connsiteY1" fmla="*/ 0 h 678734"/>
              <a:gd name="connsiteX2" fmla="*/ 1204595 w 1204595"/>
              <a:gd name="connsiteY2" fmla="*/ 678734 h 678734"/>
              <a:gd name="connsiteX3" fmla="*/ 339367 w 1204595"/>
              <a:gd name="connsiteY3" fmla="*/ 678734 h 678734"/>
              <a:gd name="connsiteX4" fmla="*/ 0 w 1204595"/>
              <a:gd name="connsiteY4" fmla="*/ 339367 h 678734"/>
              <a:gd name="connsiteX5" fmla="*/ 339367 w 1204595"/>
              <a:gd name="connsiteY5" fmla="*/ 0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95" h="678734">
                <a:moveTo>
                  <a:pt x="339367" y="0"/>
                </a:moveTo>
                <a:lnTo>
                  <a:pt x="1204595" y="0"/>
                </a:lnTo>
                <a:lnTo>
                  <a:pt x="1204595" y="678734"/>
                </a:lnTo>
                <a:lnTo>
                  <a:pt x="339367" y="678734"/>
                </a:lnTo>
                <a:cubicBezTo>
                  <a:pt x="151940" y="678734"/>
                  <a:pt x="0" y="526794"/>
                  <a:pt x="0" y="339367"/>
                </a:cubicBezTo>
                <a:cubicBezTo>
                  <a:pt x="0" y="151940"/>
                  <a:pt x="151940" y="0"/>
                  <a:pt x="339367" y="0"/>
                </a:cubicBezTo>
                <a:close/>
              </a:path>
            </a:pathLst>
          </a:custGeom>
          <a:solidFill>
            <a:srgbClr val="05A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B698D35-9315-BFAD-961E-724DD951A455}"/>
              </a:ext>
            </a:extLst>
          </p:cNvPr>
          <p:cNvSpPr/>
          <p:nvPr/>
        </p:nvSpPr>
        <p:spPr>
          <a:xfrm>
            <a:off x="4891968" y="3817491"/>
            <a:ext cx="1300480" cy="688716"/>
          </a:xfrm>
          <a:custGeom>
            <a:avLst/>
            <a:gdLst>
              <a:gd name="connsiteX0" fmla="*/ 339367 w 1204595"/>
              <a:gd name="connsiteY0" fmla="*/ 0 h 678734"/>
              <a:gd name="connsiteX1" fmla="*/ 1204595 w 1204595"/>
              <a:gd name="connsiteY1" fmla="*/ 0 h 678734"/>
              <a:gd name="connsiteX2" fmla="*/ 1204595 w 1204595"/>
              <a:gd name="connsiteY2" fmla="*/ 678734 h 678734"/>
              <a:gd name="connsiteX3" fmla="*/ 339367 w 1204595"/>
              <a:gd name="connsiteY3" fmla="*/ 678734 h 678734"/>
              <a:gd name="connsiteX4" fmla="*/ 0 w 1204595"/>
              <a:gd name="connsiteY4" fmla="*/ 339367 h 678734"/>
              <a:gd name="connsiteX5" fmla="*/ 339367 w 1204595"/>
              <a:gd name="connsiteY5" fmla="*/ 0 h 6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595" h="678734">
                <a:moveTo>
                  <a:pt x="339367" y="0"/>
                </a:moveTo>
                <a:lnTo>
                  <a:pt x="1204595" y="0"/>
                </a:lnTo>
                <a:lnTo>
                  <a:pt x="1204595" y="678734"/>
                </a:lnTo>
                <a:lnTo>
                  <a:pt x="339367" y="678734"/>
                </a:lnTo>
                <a:cubicBezTo>
                  <a:pt x="151940" y="678734"/>
                  <a:pt x="0" y="526794"/>
                  <a:pt x="0" y="339367"/>
                </a:cubicBezTo>
                <a:cubicBezTo>
                  <a:pt x="0" y="151940"/>
                  <a:pt x="151940" y="0"/>
                  <a:pt x="339367" y="0"/>
                </a:cubicBezTo>
                <a:close/>
              </a:path>
            </a:pathLst>
          </a:custGeom>
          <a:solidFill>
            <a:srgbClr val="91A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18CB152-F596-243B-5340-69D2ED058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0" y="1157728"/>
            <a:ext cx="1360217" cy="76512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DF276E9-0C87-4FDF-84D0-24E1A6B4A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7" y="3614519"/>
            <a:ext cx="765122" cy="76512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95109E6-211F-783D-2AE3-585F4056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67" y="1152863"/>
            <a:ext cx="765122" cy="76512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77F1330-460C-3691-1F18-535E38FB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14" y="3640461"/>
            <a:ext cx="765122" cy="76512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02C9089-1D7C-E200-4955-42765BF378C6}"/>
              </a:ext>
            </a:extLst>
          </p:cNvPr>
          <p:cNvSpPr txBox="1"/>
          <p:nvPr/>
        </p:nvSpPr>
        <p:spPr>
          <a:xfrm>
            <a:off x="5245028" y="1570604"/>
            <a:ext cx="94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88B47D-0984-1DAC-F618-9748994F2D56}"/>
              </a:ext>
            </a:extLst>
          </p:cNvPr>
          <p:cNvSpPr txBox="1"/>
          <p:nvPr/>
        </p:nvSpPr>
        <p:spPr>
          <a:xfrm>
            <a:off x="5245028" y="2341534"/>
            <a:ext cx="94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6E2A26-6872-327D-2262-76C701D29CC1}"/>
              </a:ext>
            </a:extLst>
          </p:cNvPr>
          <p:cNvSpPr txBox="1"/>
          <p:nvPr/>
        </p:nvSpPr>
        <p:spPr>
          <a:xfrm>
            <a:off x="5245028" y="3110265"/>
            <a:ext cx="94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D408EA-299B-BA2B-5B85-CC0B94FEE197}"/>
              </a:ext>
            </a:extLst>
          </p:cNvPr>
          <p:cNvSpPr txBox="1"/>
          <p:nvPr/>
        </p:nvSpPr>
        <p:spPr>
          <a:xfrm>
            <a:off x="5245028" y="3869014"/>
            <a:ext cx="94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8B1BB3-9D88-ED9E-EFCC-713902E65488}"/>
              </a:ext>
            </a:extLst>
          </p:cNvPr>
          <p:cNvSpPr txBox="1"/>
          <p:nvPr/>
        </p:nvSpPr>
        <p:spPr>
          <a:xfrm>
            <a:off x="6170461" y="1631378"/>
            <a:ext cx="30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#9Slide01 Tieu de ngan" panose="00000800000000000000" pitchFamily="2" charset="0"/>
              </a:rPr>
              <a:t>PHP STORM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91E378-AEAC-1AEC-0AC8-FC29D3F7207F}"/>
              </a:ext>
            </a:extLst>
          </p:cNvPr>
          <p:cNvSpPr txBox="1"/>
          <p:nvPr/>
        </p:nvSpPr>
        <p:spPr>
          <a:xfrm>
            <a:off x="6170461" y="2408828"/>
            <a:ext cx="30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#9Slide01 Tieu de ngan" panose="00000800000000000000" pitchFamily="2" charset="0"/>
              </a:rPr>
              <a:t>GITHUB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722106-E504-5071-65B2-4031386A2D56}"/>
              </a:ext>
            </a:extLst>
          </p:cNvPr>
          <p:cNvSpPr txBox="1"/>
          <p:nvPr/>
        </p:nvSpPr>
        <p:spPr>
          <a:xfrm>
            <a:off x="6170461" y="3171247"/>
            <a:ext cx="30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#9Slide01 Tieu de ngan" panose="00000800000000000000" pitchFamily="2" charset="0"/>
              </a:rPr>
              <a:t>XAMPP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98A027-30AB-676A-9F6B-7527639F509C}"/>
              </a:ext>
            </a:extLst>
          </p:cNvPr>
          <p:cNvSpPr txBox="1"/>
          <p:nvPr/>
        </p:nvSpPr>
        <p:spPr>
          <a:xfrm>
            <a:off x="6170461" y="3933666"/>
            <a:ext cx="30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#9Slide01 Tieu de ngan" panose="00000800000000000000" pitchFamily="2" charset="0"/>
              </a:rPr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373073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9E9147-9E69-2FDC-667C-5EA0D7732990}"/>
              </a:ext>
            </a:extLst>
          </p:cNvPr>
          <p:cNvSpPr/>
          <p:nvPr/>
        </p:nvSpPr>
        <p:spPr>
          <a:xfrm>
            <a:off x="0" y="3911600"/>
            <a:ext cx="9144000" cy="1231900"/>
          </a:xfrm>
          <a:prstGeom prst="rect">
            <a:avLst/>
          </a:prstGeom>
          <a:solidFill>
            <a:srgbClr val="A3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3F45F-334C-36AF-6A02-1FE5E7381D46}"/>
              </a:ext>
            </a:extLst>
          </p:cNvPr>
          <p:cNvSpPr/>
          <p:nvPr/>
        </p:nvSpPr>
        <p:spPr>
          <a:xfrm>
            <a:off x="0" y="0"/>
            <a:ext cx="9144000" cy="3911600"/>
          </a:xfrm>
          <a:prstGeom prst="rect">
            <a:avLst/>
          </a:prstGeom>
          <a:solidFill>
            <a:srgbClr val="07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C7B70-43D2-E453-5B34-3099507261CB}"/>
              </a:ext>
            </a:extLst>
          </p:cNvPr>
          <p:cNvSpPr/>
          <p:nvPr/>
        </p:nvSpPr>
        <p:spPr>
          <a:xfrm>
            <a:off x="261770" y="619760"/>
            <a:ext cx="8620459" cy="45237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85C73-DB6D-46DC-83AD-B5D834DA22BC}"/>
              </a:ext>
            </a:extLst>
          </p:cNvPr>
          <p:cNvSpPr txBox="1"/>
          <p:nvPr/>
        </p:nvSpPr>
        <p:spPr>
          <a:xfrm>
            <a:off x="261769" y="1955"/>
            <a:ext cx="635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#9Slide03 AmpleSoft Bold" panose="02000000000000000000" pitchFamily="2" charset="0"/>
              </a:rPr>
              <a:t>CÔNG VIỆC ĐÃ HOÀN THÀNH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68BED-920F-C10F-F84D-3C6009936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" y="617806"/>
            <a:ext cx="3976119" cy="4523740"/>
          </a:xfrm>
          <a:prstGeom prst="rect">
            <a:avLst/>
          </a:prstGeom>
          <a:solidFill>
            <a:srgbClr val="91A8D7"/>
          </a:solidFill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D2C7C-A28D-5F59-BC6C-6E58DD3F167B}"/>
              </a:ext>
            </a:extLst>
          </p:cNvPr>
          <p:cNvGrpSpPr/>
          <p:nvPr/>
        </p:nvGrpSpPr>
        <p:grpSpPr>
          <a:xfrm>
            <a:off x="4064267" y="1012373"/>
            <a:ext cx="4563217" cy="617806"/>
            <a:chOff x="4064267" y="1012373"/>
            <a:chExt cx="4563217" cy="617806"/>
          </a:xfrm>
          <a:solidFill>
            <a:srgbClr val="05A9EB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98CAC2-EB56-D291-D7FE-FCDFB2CC38C8}"/>
                </a:ext>
              </a:extLst>
            </p:cNvPr>
            <p:cNvSpPr/>
            <p:nvPr/>
          </p:nvSpPr>
          <p:spPr>
            <a:xfrm>
              <a:off x="4064267" y="1012374"/>
              <a:ext cx="3945414" cy="6178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CA022CF-829C-FE6B-9F3A-D7624BE671A9}"/>
                </a:ext>
              </a:extLst>
            </p:cNvPr>
            <p:cNvSpPr/>
            <p:nvPr/>
          </p:nvSpPr>
          <p:spPr>
            <a:xfrm rot="5400000">
              <a:off x="8009679" y="1012374"/>
              <a:ext cx="617806" cy="6178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87810F-FB42-708C-50AB-A428257A739B}"/>
              </a:ext>
            </a:extLst>
          </p:cNvPr>
          <p:cNvSpPr/>
          <p:nvPr/>
        </p:nvSpPr>
        <p:spPr>
          <a:xfrm>
            <a:off x="4289762" y="874708"/>
            <a:ext cx="1046734" cy="893135"/>
          </a:xfrm>
          <a:prstGeom prst="roundRect">
            <a:avLst>
              <a:gd name="adj" fmla="val 33338"/>
            </a:avLst>
          </a:prstGeom>
          <a:solidFill>
            <a:srgbClr val="05A9EB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B42DD-1564-C5F6-97B2-DE8FE398CC1E}"/>
              </a:ext>
            </a:extLst>
          </p:cNvPr>
          <p:cNvSpPr txBox="1"/>
          <p:nvPr/>
        </p:nvSpPr>
        <p:spPr>
          <a:xfrm>
            <a:off x="4525749" y="996295"/>
            <a:ext cx="938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7BDA1-F70C-CA3A-11CD-14022D014D7E}"/>
              </a:ext>
            </a:extLst>
          </p:cNvPr>
          <p:cNvSpPr txBox="1"/>
          <p:nvPr/>
        </p:nvSpPr>
        <p:spPr>
          <a:xfrm>
            <a:off x="5320951" y="1071411"/>
            <a:ext cx="28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#9Slide01 Noi dung ngan" panose="00000600000000000000" pitchFamily="2" charset="0"/>
              </a:rPr>
              <a:t>Hoàn thành việc giao tiếp khánh hàng với admin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DE3D55-A11F-B621-9B9D-7E35A55E1764}"/>
              </a:ext>
            </a:extLst>
          </p:cNvPr>
          <p:cNvGrpSpPr/>
          <p:nvPr/>
        </p:nvGrpSpPr>
        <p:grpSpPr>
          <a:xfrm>
            <a:off x="4064267" y="2027095"/>
            <a:ext cx="4563217" cy="617806"/>
            <a:chOff x="4064267" y="1012373"/>
            <a:chExt cx="4563217" cy="617806"/>
          </a:xfrm>
          <a:solidFill>
            <a:srgbClr val="05A9EB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96276B-F252-7446-D00A-F095DDB5492A}"/>
                </a:ext>
              </a:extLst>
            </p:cNvPr>
            <p:cNvSpPr/>
            <p:nvPr/>
          </p:nvSpPr>
          <p:spPr>
            <a:xfrm>
              <a:off x="4064267" y="1012374"/>
              <a:ext cx="3945414" cy="6178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F9D116E-4C70-4EA9-C508-C3179FE96C4C}"/>
                </a:ext>
              </a:extLst>
            </p:cNvPr>
            <p:cNvSpPr/>
            <p:nvPr/>
          </p:nvSpPr>
          <p:spPr>
            <a:xfrm rot="5400000">
              <a:off x="8009679" y="1012374"/>
              <a:ext cx="617806" cy="6178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566578-9DBD-23C9-234D-E0003778ACAC}"/>
              </a:ext>
            </a:extLst>
          </p:cNvPr>
          <p:cNvSpPr/>
          <p:nvPr/>
        </p:nvSpPr>
        <p:spPr>
          <a:xfrm>
            <a:off x="4289762" y="1889430"/>
            <a:ext cx="1046734" cy="893135"/>
          </a:xfrm>
          <a:prstGeom prst="roundRect">
            <a:avLst>
              <a:gd name="adj" fmla="val 33338"/>
            </a:avLst>
          </a:prstGeom>
          <a:solidFill>
            <a:srgbClr val="05A9EB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28ED6-AEEA-939E-2224-27AFA7CCCA79}"/>
              </a:ext>
            </a:extLst>
          </p:cNvPr>
          <p:cNvSpPr txBox="1"/>
          <p:nvPr/>
        </p:nvSpPr>
        <p:spPr>
          <a:xfrm>
            <a:off x="4525749" y="2011017"/>
            <a:ext cx="938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15EC2-5DAD-BD75-CFFE-86AF4C27DCD4}"/>
              </a:ext>
            </a:extLst>
          </p:cNvPr>
          <p:cNvSpPr txBox="1"/>
          <p:nvPr/>
        </p:nvSpPr>
        <p:spPr>
          <a:xfrm>
            <a:off x="5320951" y="2086133"/>
            <a:ext cx="28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#9Slide01 Noi dung ngan" panose="00000600000000000000" pitchFamily="2" charset="0"/>
              </a:rPr>
              <a:t>Hoàn thành việc đặt hàng và mua hàng của khách hàng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012773-85C3-8131-3B9E-CDFB71307FF1}"/>
              </a:ext>
            </a:extLst>
          </p:cNvPr>
          <p:cNvGrpSpPr/>
          <p:nvPr/>
        </p:nvGrpSpPr>
        <p:grpSpPr>
          <a:xfrm>
            <a:off x="4064267" y="3109981"/>
            <a:ext cx="4563217" cy="617806"/>
            <a:chOff x="4064267" y="1012373"/>
            <a:chExt cx="4563217" cy="617806"/>
          </a:xfrm>
          <a:solidFill>
            <a:srgbClr val="05A9EB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B6A077-878B-DB58-CFD9-D7EF7EAE7DCD}"/>
                </a:ext>
              </a:extLst>
            </p:cNvPr>
            <p:cNvSpPr/>
            <p:nvPr/>
          </p:nvSpPr>
          <p:spPr>
            <a:xfrm>
              <a:off x="4064267" y="1012374"/>
              <a:ext cx="3945414" cy="6178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55A9467-4D72-922D-E8A0-7513FDC87CD4}"/>
                </a:ext>
              </a:extLst>
            </p:cNvPr>
            <p:cNvSpPr/>
            <p:nvPr/>
          </p:nvSpPr>
          <p:spPr>
            <a:xfrm rot="5400000">
              <a:off x="8009679" y="1012374"/>
              <a:ext cx="617806" cy="6178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B32A20-538A-3B36-017B-9D1103F31DCC}"/>
              </a:ext>
            </a:extLst>
          </p:cNvPr>
          <p:cNvSpPr/>
          <p:nvPr/>
        </p:nvSpPr>
        <p:spPr>
          <a:xfrm>
            <a:off x="4289762" y="2972316"/>
            <a:ext cx="1046734" cy="893135"/>
          </a:xfrm>
          <a:prstGeom prst="roundRect">
            <a:avLst>
              <a:gd name="adj" fmla="val 33338"/>
            </a:avLst>
          </a:prstGeom>
          <a:solidFill>
            <a:srgbClr val="05A9EB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B71CC-8FAC-851B-FFC4-2622C009C672}"/>
              </a:ext>
            </a:extLst>
          </p:cNvPr>
          <p:cNvSpPr txBox="1"/>
          <p:nvPr/>
        </p:nvSpPr>
        <p:spPr>
          <a:xfrm>
            <a:off x="4525749" y="3093903"/>
            <a:ext cx="938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BB16F-3C0B-3901-A4BD-165C62A4CBFF}"/>
              </a:ext>
            </a:extLst>
          </p:cNvPr>
          <p:cNvSpPr txBox="1"/>
          <p:nvPr/>
        </p:nvSpPr>
        <p:spPr>
          <a:xfrm>
            <a:off x="5320951" y="3286254"/>
            <a:ext cx="286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#9Slide01 Noi dung ngan" panose="00000600000000000000" pitchFamily="2" charset="0"/>
              </a:rPr>
              <a:t>Xử lí đơn hàng của khách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6798D3-8A54-C741-3FFF-17D922873762}"/>
              </a:ext>
            </a:extLst>
          </p:cNvPr>
          <p:cNvGrpSpPr/>
          <p:nvPr/>
        </p:nvGrpSpPr>
        <p:grpSpPr>
          <a:xfrm>
            <a:off x="4064267" y="4196433"/>
            <a:ext cx="4563217" cy="617806"/>
            <a:chOff x="4064267" y="1012373"/>
            <a:chExt cx="4563217" cy="617806"/>
          </a:xfrm>
          <a:solidFill>
            <a:srgbClr val="05A9EB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A6D068-0678-DF36-F630-88324E2621C3}"/>
                </a:ext>
              </a:extLst>
            </p:cNvPr>
            <p:cNvSpPr/>
            <p:nvPr/>
          </p:nvSpPr>
          <p:spPr>
            <a:xfrm>
              <a:off x="4064267" y="1012374"/>
              <a:ext cx="3945414" cy="6178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E19FBB7F-04C9-78EA-5768-138DC62FECFB}"/>
                </a:ext>
              </a:extLst>
            </p:cNvPr>
            <p:cNvSpPr/>
            <p:nvPr/>
          </p:nvSpPr>
          <p:spPr>
            <a:xfrm rot="5400000">
              <a:off x="8009679" y="1012374"/>
              <a:ext cx="617806" cy="6178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102DF4-BC43-0E8E-38E8-A4EB25E7244E}"/>
              </a:ext>
            </a:extLst>
          </p:cNvPr>
          <p:cNvSpPr/>
          <p:nvPr/>
        </p:nvSpPr>
        <p:spPr>
          <a:xfrm>
            <a:off x="4289762" y="4058768"/>
            <a:ext cx="1046734" cy="893135"/>
          </a:xfrm>
          <a:prstGeom prst="roundRect">
            <a:avLst>
              <a:gd name="adj" fmla="val 33338"/>
            </a:avLst>
          </a:prstGeom>
          <a:solidFill>
            <a:srgbClr val="05A9EB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9850A-23CE-6CCF-2EF1-A2E2DA14072B}"/>
              </a:ext>
            </a:extLst>
          </p:cNvPr>
          <p:cNvSpPr txBox="1"/>
          <p:nvPr/>
        </p:nvSpPr>
        <p:spPr>
          <a:xfrm>
            <a:off x="4525749" y="4180355"/>
            <a:ext cx="938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1B8BE4-6BD7-56F7-5AAF-99920160F843}"/>
              </a:ext>
            </a:extLst>
          </p:cNvPr>
          <p:cNvSpPr txBox="1"/>
          <p:nvPr/>
        </p:nvSpPr>
        <p:spPr>
          <a:xfrm>
            <a:off x="5320951" y="4255471"/>
            <a:ext cx="28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#9Slide01 Noi dung ngan" panose="00000600000000000000" pitchFamily="2" charset="0"/>
              </a:rPr>
              <a:t>Admin quản lí được thông tin sản phẩm</a:t>
            </a:r>
          </a:p>
        </p:txBody>
      </p:sp>
    </p:spTree>
    <p:extLst>
      <p:ext uri="{BB962C8B-B14F-4D97-AF65-F5344CB8AC3E}">
        <p14:creationId xmlns:p14="http://schemas.microsoft.com/office/powerpoint/2010/main" val="166054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2146</TotalTime>
  <Words>275</Words>
  <Application>Microsoft Office PowerPoint</Application>
  <PresentationFormat>On-screen Show (16:9)</PresentationFormat>
  <Paragraphs>106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Montserrat Black</vt:lpstr>
      <vt:lpstr>Calibri</vt:lpstr>
      <vt:lpstr>#9Slide03 AllRoundGothic</vt:lpstr>
      <vt:lpstr>#9Slide03 Ample</vt:lpstr>
      <vt:lpstr>#9Slide03 AmpleSoft</vt:lpstr>
      <vt:lpstr>#9Slide01 Noi dung ngan</vt:lpstr>
      <vt:lpstr>Arial</vt:lpstr>
      <vt:lpstr>Calibri Light</vt:lpstr>
      <vt:lpstr>#9Slide03 AmpleSoft Bold</vt:lpstr>
      <vt:lpstr>Lato</vt:lpstr>
      <vt:lpstr>#9Slide01 Tieu de ngan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Quân Anh</dc:creator>
  <cp:lastModifiedBy>Quân Anh</cp:lastModifiedBy>
  <cp:revision>8</cp:revision>
  <dcterms:created xsi:type="dcterms:W3CDTF">2022-10-14T15:49:34Z</dcterms:created>
  <dcterms:modified xsi:type="dcterms:W3CDTF">2022-10-20T08:06:51Z</dcterms:modified>
</cp:coreProperties>
</file>